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y="5143500" cx="9144000"/>
  <p:notesSz cx="6858000" cy="9144000"/>
  <p:embeddedFontLst>
    <p:embeddedFont>
      <p:font typeface="Montserrat"/>
      <p:regular r:id="rId21"/>
      <p:bold r:id="rId22"/>
      <p:italic r:id="rId23"/>
      <p:boldItalic r:id="rId24"/>
    </p:embeddedFont>
    <p:embeddedFont>
      <p:font typeface="Roboto Condensed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font" Target="fonts/Montserrat-bold.fntdata"/><Relationship Id="rId21" Type="http://schemas.openxmlformats.org/officeDocument/2006/relationships/font" Target="fonts/Montserrat-regular.fntdata"/><Relationship Id="rId24" Type="http://schemas.openxmlformats.org/officeDocument/2006/relationships/font" Target="fonts/Montserrat-boldItalic.fntdata"/><Relationship Id="rId23" Type="http://schemas.openxmlformats.org/officeDocument/2006/relationships/font" Target="fonts/Montserrat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RobotoCondensed-bold.fntdata"/><Relationship Id="rId25" Type="http://schemas.openxmlformats.org/officeDocument/2006/relationships/font" Target="fonts/RobotoCondensed-regular.fntdata"/><Relationship Id="rId28" Type="http://schemas.openxmlformats.org/officeDocument/2006/relationships/font" Target="fonts/RobotoCondensed-boldItalic.fntdata"/><Relationship Id="rId27" Type="http://schemas.openxmlformats.org/officeDocument/2006/relationships/font" Target="fonts/RobotoCondensed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1400"/>
              <a:buChar char="●"/>
              <a:defRPr sz="1100"/>
            </a:lvl1pPr>
            <a:lvl2pPr lvl="1">
              <a:spcBef>
                <a:spcPts val="0"/>
              </a:spcBef>
              <a:buSzPts val="1400"/>
              <a:buChar char="○"/>
              <a:defRPr sz="1100"/>
            </a:lvl2pPr>
            <a:lvl3pPr lvl="2">
              <a:spcBef>
                <a:spcPts val="0"/>
              </a:spcBef>
              <a:buSzPts val="1400"/>
              <a:buChar char="■"/>
              <a:defRPr sz="1100"/>
            </a:lvl3pPr>
            <a:lvl4pPr lvl="3">
              <a:spcBef>
                <a:spcPts val="0"/>
              </a:spcBef>
              <a:buSzPts val="1400"/>
              <a:buChar char="●"/>
              <a:defRPr sz="1100"/>
            </a:lvl4pPr>
            <a:lvl5pPr lvl="4">
              <a:spcBef>
                <a:spcPts val="0"/>
              </a:spcBef>
              <a:buSzPts val="1400"/>
              <a:buChar char="○"/>
              <a:defRPr sz="1100"/>
            </a:lvl5pPr>
            <a:lvl6pPr lvl="5">
              <a:spcBef>
                <a:spcPts val="0"/>
              </a:spcBef>
              <a:buSzPts val="1400"/>
              <a:buChar char="■"/>
              <a:defRPr sz="1100"/>
            </a:lvl6pPr>
            <a:lvl7pPr lvl="6">
              <a:spcBef>
                <a:spcPts val="0"/>
              </a:spcBef>
              <a:buSzPts val="1400"/>
              <a:buChar char="●"/>
              <a:defRPr sz="1100"/>
            </a:lvl7pPr>
            <a:lvl8pPr lvl="7">
              <a:spcBef>
                <a:spcPts val="0"/>
              </a:spcBef>
              <a:buSzPts val="1400"/>
              <a:buChar char="○"/>
              <a:defRPr sz="1100"/>
            </a:lvl8pPr>
            <a:lvl9pPr lvl="8">
              <a:spcBef>
                <a:spcPts val="0"/>
              </a:spcBef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Shape 5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Shape 18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Shape 19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Shape 20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Shape 22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Shape 2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Shape 2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Shape 15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Shape 1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Shape 1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">
    <p:bg>
      <p:bgPr>
        <a:solidFill>
          <a:srgbClr val="C7F464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/>
          <p:nvPr>
            <p:ph type="ctrTitle"/>
          </p:nvPr>
        </p:nvSpPr>
        <p:spPr>
          <a:xfrm>
            <a:off x="3012325" y="2220413"/>
            <a:ext cx="5445900" cy="18042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 algn="r">
              <a:spcBef>
                <a:spcPts val="0"/>
              </a:spcBef>
              <a:buSzPts val="4800"/>
              <a:buNone/>
              <a:defRPr sz="4800"/>
            </a:lvl1pPr>
            <a:lvl2pPr lvl="1" algn="r">
              <a:spcBef>
                <a:spcPts val="0"/>
              </a:spcBef>
              <a:buSzPts val="6000"/>
              <a:buNone/>
              <a:defRPr sz="6000"/>
            </a:lvl2pPr>
            <a:lvl3pPr lvl="2" algn="r">
              <a:spcBef>
                <a:spcPts val="0"/>
              </a:spcBef>
              <a:buSzPts val="6000"/>
              <a:buNone/>
              <a:defRPr sz="6000"/>
            </a:lvl3pPr>
            <a:lvl4pPr lvl="3" algn="r">
              <a:spcBef>
                <a:spcPts val="0"/>
              </a:spcBef>
              <a:buSzPts val="6000"/>
              <a:buNone/>
              <a:defRPr sz="6000"/>
            </a:lvl4pPr>
            <a:lvl5pPr lvl="4" algn="r">
              <a:spcBef>
                <a:spcPts val="0"/>
              </a:spcBef>
              <a:buSzPts val="6000"/>
              <a:buNone/>
              <a:defRPr sz="6000"/>
            </a:lvl5pPr>
            <a:lvl6pPr lvl="5" algn="r">
              <a:spcBef>
                <a:spcPts val="0"/>
              </a:spcBef>
              <a:buSzPts val="6000"/>
              <a:buNone/>
              <a:defRPr sz="6000"/>
            </a:lvl6pPr>
            <a:lvl7pPr lvl="6" algn="r">
              <a:spcBef>
                <a:spcPts val="0"/>
              </a:spcBef>
              <a:buSzPts val="6000"/>
              <a:buNone/>
              <a:defRPr sz="6000"/>
            </a:lvl7pPr>
            <a:lvl8pPr lvl="7" algn="r">
              <a:spcBef>
                <a:spcPts val="0"/>
              </a:spcBef>
              <a:buSzPts val="6000"/>
              <a:buNone/>
              <a:defRPr sz="6000"/>
            </a:lvl8pPr>
            <a:lvl9pPr lvl="8" algn="r">
              <a:spcBef>
                <a:spcPts val="0"/>
              </a:spcBef>
              <a:buSzPts val="6000"/>
              <a:buNone/>
              <a:defRPr sz="6000"/>
            </a:lvl9pPr>
          </a:lstStyle>
          <a:p/>
        </p:txBody>
      </p:sp>
      <p:sp>
        <p:nvSpPr>
          <p:cNvPr id="10" name="Shape 10"/>
          <p:cNvSpPr/>
          <p:nvPr/>
        </p:nvSpPr>
        <p:spPr>
          <a:xfrm>
            <a:off x="6208125" y="4214588"/>
            <a:ext cx="2250000" cy="103200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ubtitle">
    <p:bg>
      <p:bgPr>
        <a:solidFill>
          <a:srgbClr val="4ECDC4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/>
          <p:nvPr/>
        </p:nvSpPr>
        <p:spPr>
          <a:xfrm>
            <a:off x="5680600" y="0"/>
            <a:ext cx="34632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" name="Shape 13"/>
          <p:cNvSpPr txBox="1"/>
          <p:nvPr>
            <p:ph type="ctrTitle"/>
          </p:nvPr>
        </p:nvSpPr>
        <p:spPr>
          <a:xfrm>
            <a:off x="685800" y="2897794"/>
            <a:ext cx="4505400" cy="14328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 rtl="0" algn="r">
              <a:spcBef>
                <a:spcPts val="0"/>
              </a:spcBef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" type="subTitle"/>
          </p:nvPr>
        </p:nvSpPr>
        <p:spPr>
          <a:xfrm>
            <a:off x="6101100" y="2863389"/>
            <a:ext cx="2446500" cy="14328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 rtl="0">
              <a:spcBef>
                <a:spcPts val="0"/>
              </a:spcBef>
              <a:buClr>
                <a:srgbClr val="738498"/>
              </a:buClr>
              <a:buSzPts val="2200"/>
              <a:buNone/>
              <a:defRPr sz="2200">
                <a:solidFill>
                  <a:srgbClr val="738498"/>
                </a:solidFill>
              </a:defRPr>
            </a:lvl1pPr>
            <a:lvl2pPr lvl="1" rtl="0">
              <a:spcBef>
                <a:spcPts val="0"/>
              </a:spcBef>
              <a:buClr>
                <a:srgbClr val="738498"/>
              </a:buClr>
              <a:buSzPts val="2200"/>
              <a:buNone/>
              <a:defRPr sz="2200">
                <a:solidFill>
                  <a:srgbClr val="738498"/>
                </a:solidFill>
              </a:defRPr>
            </a:lvl2pPr>
            <a:lvl3pPr lvl="2" rtl="0">
              <a:spcBef>
                <a:spcPts val="0"/>
              </a:spcBef>
              <a:buClr>
                <a:srgbClr val="738498"/>
              </a:buClr>
              <a:buSzPts val="2200"/>
              <a:buNone/>
              <a:defRPr sz="2200">
                <a:solidFill>
                  <a:srgbClr val="738498"/>
                </a:solidFill>
              </a:defRPr>
            </a:lvl3pPr>
            <a:lvl4pPr lvl="3" rtl="0">
              <a:spcBef>
                <a:spcPts val="0"/>
              </a:spcBef>
              <a:buClr>
                <a:srgbClr val="738498"/>
              </a:buClr>
              <a:buSzPts val="2200"/>
              <a:buNone/>
              <a:defRPr sz="2200">
                <a:solidFill>
                  <a:srgbClr val="738498"/>
                </a:solidFill>
              </a:defRPr>
            </a:lvl4pPr>
            <a:lvl5pPr lvl="4" rtl="0">
              <a:spcBef>
                <a:spcPts val="0"/>
              </a:spcBef>
              <a:buClr>
                <a:srgbClr val="738498"/>
              </a:buClr>
              <a:buSzPts val="2200"/>
              <a:buNone/>
              <a:defRPr sz="2200">
                <a:solidFill>
                  <a:srgbClr val="738498"/>
                </a:solidFill>
              </a:defRPr>
            </a:lvl5pPr>
            <a:lvl6pPr lvl="5" rtl="0">
              <a:spcBef>
                <a:spcPts val="0"/>
              </a:spcBef>
              <a:buClr>
                <a:srgbClr val="738498"/>
              </a:buClr>
              <a:buSzPts val="2200"/>
              <a:buNone/>
              <a:defRPr sz="2200">
                <a:solidFill>
                  <a:srgbClr val="738498"/>
                </a:solidFill>
              </a:defRPr>
            </a:lvl6pPr>
            <a:lvl7pPr lvl="6" rtl="0">
              <a:spcBef>
                <a:spcPts val="0"/>
              </a:spcBef>
              <a:buClr>
                <a:srgbClr val="738498"/>
              </a:buClr>
              <a:buSzPts val="2200"/>
              <a:buNone/>
              <a:defRPr sz="2200">
                <a:solidFill>
                  <a:srgbClr val="738498"/>
                </a:solidFill>
              </a:defRPr>
            </a:lvl7pPr>
            <a:lvl8pPr lvl="7" rtl="0">
              <a:spcBef>
                <a:spcPts val="0"/>
              </a:spcBef>
              <a:buClr>
                <a:srgbClr val="738498"/>
              </a:buClr>
              <a:buSzPts val="2200"/>
              <a:buNone/>
              <a:defRPr sz="2200">
                <a:solidFill>
                  <a:srgbClr val="738498"/>
                </a:solidFill>
              </a:defRPr>
            </a:lvl8pPr>
            <a:lvl9pPr lvl="8" rtl="0">
              <a:spcBef>
                <a:spcPts val="0"/>
              </a:spcBef>
              <a:buClr>
                <a:srgbClr val="738498"/>
              </a:buClr>
              <a:buSzPts val="2200"/>
              <a:buNone/>
              <a:defRPr sz="2200">
                <a:solidFill>
                  <a:srgbClr val="73849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Quot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/>
        </p:nvSpPr>
        <p:spPr>
          <a:xfrm>
            <a:off x="0" y="0"/>
            <a:ext cx="2767800" cy="5143500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" name="Shape 17"/>
          <p:cNvSpPr txBox="1"/>
          <p:nvPr>
            <p:ph idx="1" type="body"/>
          </p:nvPr>
        </p:nvSpPr>
        <p:spPr>
          <a:xfrm>
            <a:off x="3165234" y="1146050"/>
            <a:ext cx="4809000" cy="32514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 rtl="0">
              <a:spcBef>
                <a:spcPts val="0"/>
              </a:spcBef>
              <a:buSzPts val="3000"/>
              <a:buChar char="▣"/>
              <a:defRPr sz="3000"/>
            </a:lvl1pPr>
            <a:lvl2pPr lvl="1" rtl="0">
              <a:spcBef>
                <a:spcPts val="0"/>
              </a:spcBef>
              <a:buSzPts val="3000"/>
              <a:buChar char="□"/>
              <a:defRPr sz="3000"/>
            </a:lvl2pPr>
            <a:lvl3pPr lvl="2" rtl="0">
              <a:spcBef>
                <a:spcPts val="0"/>
              </a:spcBef>
              <a:buSzPts val="3000"/>
              <a:buChar char="■"/>
              <a:defRPr sz="3000"/>
            </a:lvl3pPr>
            <a:lvl4pPr lvl="3" rtl="0">
              <a:spcBef>
                <a:spcPts val="0"/>
              </a:spcBef>
              <a:buSzPts val="3000"/>
              <a:buChar char="●"/>
              <a:defRPr sz="3000"/>
            </a:lvl4pPr>
            <a:lvl5pPr lvl="4" rtl="0">
              <a:spcBef>
                <a:spcPts val="0"/>
              </a:spcBef>
              <a:buSzPts val="3000"/>
              <a:buChar char="○"/>
              <a:defRPr sz="3000"/>
            </a:lvl5pPr>
            <a:lvl6pPr lvl="5" rtl="0">
              <a:spcBef>
                <a:spcPts val="0"/>
              </a:spcBef>
              <a:buSzPts val="3000"/>
              <a:buChar char="■"/>
              <a:defRPr sz="3000"/>
            </a:lvl6pPr>
            <a:lvl7pPr lvl="6" rtl="0">
              <a:spcBef>
                <a:spcPts val="0"/>
              </a:spcBef>
              <a:buSzPts val="3000"/>
              <a:buChar char="●"/>
              <a:defRPr sz="3000"/>
            </a:lvl7pPr>
            <a:lvl8pPr lvl="7" rtl="0">
              <a:spcBef>
                <a:spcPts val="0"/>
              </a:spcBef>
              <a:buSzPts val="3000"/>
              <a:buChar char="○"/>
              <a:defRPr sz="3000"/>
            </a:lvl8pPr>
            <a:lvl9pPr lvl="8">
              <a:spcBef>
                <a:spcPts val="0"/>
              </a:spcBef>
              <a:buSzPts val="3000"/>
              <a:buChar char="■"/>
              <a:defRPr sz="3000"/>
            </a:lvl9pPr>
          </a:lstStyle>
          <a:p/>
        </p:txBody>
      </p:sp>
      <p:grpSp>
        <p:nvGrpSpPr>
          <p:cNvPr id="18" name="Shape 18"/>
          <p:cNvGrpSpPr/>
          <p:nvPr/>
        </p:nvGrpSpPr>
        <p:grpSpPr>
          <a:xfrm>
            <a:off x="801025" y="1254240"/>
            <a:ext cx="1957200" cy="710985"/>
            <a:chOff x="801025" y="1367520"/>
            <a:chExt cx="1957200" cy="947980"/>
          </a:xfrm>
        </p:grpSpPr>
        <p:sp>
          <p:nvSpPr>
            <p:cNvPr id="19" name="Shape 19"/>
            <p:cNvSpPr txBox="1"/>
            <p:nvPr/>
          </p:nvSpPr>
          <p:spPr>
            <a:xfrm>
              <a:off x="801025" y="1367520"/>
              <a:ext cx="1957200" cy="8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buNone/>
              </a:pPr>
              <a:r>
                <a:rPr b="1" lang="en" sz="9400">
                  <a:solidFill>
                    <a:srgbClr val="454F5B"/>
                  </a:solidFill>
                </a:rPr>
                <a:t>‘’</a:t>
              </a:r>
            </a:p>
          </p:txBody>
        </p:sp>
        <p:sp>
          <p:nvSpPr>
            <p:cNvPr id="20" name="Shape 20"/>
            <p:cNvSpPr/>
            <p:nvPr/>
          </p:nvSpPr>
          <p:spPr>
            <a:xfrm>
              <a:off x="1397399" y="1543300"/>
              <a:ext cx="772200" cy="772200"/>
            </a:xfrm>
            <a:prstGeom prst="rect">
              <a:avLst/>
            </a:prstGeom>
            <a:noFill/>
            <a:ln cap="flat" cmpd="sng" w="76200">
              <a:solidFill>
                <a:srgbClr val="454F5B"/>
              </a:solidFill>
              <a:prstDash val="solid"/>
              <a:miter lim="8000"/>
              <a:headEnd len="med" w="med" type="none"/>
              <a:tailEnd len="med" w="med" type="none"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x">
  <p:cSld name="Title + 1 column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x="691200" y="0"/>
            <a:ext cx="7761600" cy="9690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>
              <a:spcBef>
                <a:spcPts val="0"/>
              </a:spcBef>
              <a:buSzPts val="3000"/>
              <a:buNone/>
              <a:defRPr/>
            </a:lvl1pPr>
            <a:lvl2pPr lvl="1">
              <a:spcBef>
                <a:spcPts val="0"/>
              </a:spcBef>
              <a:buSzPts val="3000"/>
              <a:buNone/>
              <a:defRPr/>
            </a:lvl2pPr>
            <a:lvl3pPr lvl="2">
              <a:spcBef>
                <a:spcPts val="0"/>
              </a:spcBef>
              <a:buSzPts val="3000"/>
              <a:buNone/>
              <a:defRPr/>
            </a:lvl3pPr>
            <a:lvl4pPr lvl="3">
              <a:spcBef>
                <a:spcPts val="0"/>
              </a:spcBef>
              <a:buSzPts val="3000"/>
              <a:buNone/>
              <a:defRPr/>
            </a:lvl4pPr>
            <a:lvl5pPr lvl="4">
              <a:spcBef>
                <a:spcPts val="0"/>
              </a:spcBef>
              <a:buSzPts val="3000"/>
              <a:buNone/>
              <a:defRPr/>
            </a:lvl5pPr>
            <a:lvl6pPr lvl="5">
              <a:spcBef>
                <a:spcPts val="0"/>
              </a:spcBef>
              <a:buSzPts val="3000"/>
              <a:buNone/>
              <a:defRPr/>
            </a:lvl6pPr>
            <a:lvl7pPr lvl="6">
              <a:spcBef>
                <a:spcPts val="0"/>
              </a:spcBef>
              <a:buSzPts val="3000"/>
              <a:buNone/>
              <a:defRPr/>
            </a:lvl7pPr>
            <a:lvl8pPr lvl="7">
              <a:spcBef>
                <a:spcPts val="0"/>
              </a:spcBef>
              <a:buSzPts val="3000"/>
              <a:buNone/>
              <a:defRPr/>
            </a:lvl8pPr>
            <a:lvl9pPr lvl="8">
              <a:spcBef>
                <a:spcPts val="0"/>
              </a:spcBef>
              <a:buSzPts val="3000"/>
              <a:buNone/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x="691200" y="1258525"/>
            <a:ext cx="7761600" cy="34092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2400"/>
              <a:buChar char="▣"/>
              <a:defRPr/>
            </a:lvl1pPr>
            <a:lvl2pPr lvl="1">
              <a:spcBef>
                <a:spcPts val="0"/>
              </a:spcBef>
              <a:buSzPts val="2000"/>
              <a:buChar char="□"/>
              <a:defRPr/>
            </a:lvl2pPr>
            <a:lvl3pPr lvl="2">
              <a:spcBef>
                <a:spcPts val="0"/>
              </a:spcBef>
              <a:buSzPts val="2000"/>
              <a:buChar char="■"/>
              <a:defRPr/>
            </a:lvl3pPr>
            <a:lvl4pPr lvl="3">
              <a:spcBef>
                <a:spcPts val="0"/>
              </a:spcBef>
              <a:buSzPts val="1800"/>
              <a:buChar char="●"/>
              <a:defRPr/>
            </a:lvl4pPr>
            <a:lvl5pPr lvl="4">
              <a:spcBef>
                <a:spcPts val="0"/>
              </a:spcBef>
              <a:buSzPts val="1800"/>
              <a:buChar char="○"/>
              <a:defRPr/>
            </a:lvl5pPr>
            <a:lvl6pPr lvl="5">
              <a:spcBef>
                <a:spcPts val="0"/>
              </a:spcBef>
              <a:buSzPts val="1800"/>
              <a:buChar char="■"/>
              <a:defRPr/>
            </a:lvl6pPr>
            <a:lvl7pPr lvl="6">
              <a:spcBef>
                <a:spcPts val="0"/>
              </a:spcBef>
              <a:buSzPts val="1800"/>
              <a:buChar char="●"/>
              <a:defRPr/>
            </a:lvl7pPr>
            <a:lvl8pPr lvl="7">
              <a:spcBef>
                <a:spcPts val="0"/>
              </a:spcBef>
              <a:buSzPts val="1800"/>
              <a:buChar char="○"/>
              <a:defRPr/>
            </a:lvl8pPr>
            <a:lvl9pPr lvl="8">
              <a:spcBef>
                <a:spcPts val="0"/>
              </a:spcBef>
              <a:buSzPts val="1800"/>
              <a:buChar char="■"/>
              <a:defRPr/>
            </a:lvl9pPr>
          </a:lstStyle>
          <a:p/>
        </p:txBody>
      </p:sp>
      <p:sp>
        <p:nvSpPr>
          <p:cNvPr id="24" name="Shape 24"/>
          <p:cNvSpPr/>
          <p:nvPr/>
        </p:nvSpPr>
        <p:spPr>
          <a:xfrm>
            <a:off x="813273" y="977241"/>
            <a:ext cx="1533600" cy="103200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" name="Shape 25"/>
          <p:cNvSpPr/>
          <p:nvPr/>
        </p:nvSpPr>
        <p:spPr>
          <a:xfrm>
            <a:off x="0" y="0"/>
            <a:ext cx="137700" cy="5143500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ColTx">
  <p:cSld name="Title + 2 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/>
          <p:nvPr>
            <p:ph type="title"/>
          </p:nvPr>
        </p:nvSpPr>
        <p:spPr>
          <a:xfrm>
            <a:off x="691200" y="475725"/>
            <a:ext cx="7761600" cy="4935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>
              <a:spcBef>
                <a:spcPts val="0"/>
              </a:spcBef>
              <a:buSzPts val="3000"/>
              <a:buNone/>
              <a:defRPr/>
            </a:lvl1pPr>
            <a:lvl2pPr lvl="1">
              <a:spcBef>
                <a:spcPts val="0"/>
              </a:spcBef>
              <a:buSzPts val="3000"/>
              <a:buNone/>
              <a:defRPr/>
            </a:lvl2pPr>
            <a:lvl3pPr lvl="2">
              <a:spcBef>
                <a:spcPts val="0"/>
              </a:spcBef>
              <a:buSzPts val="3000"/>
              <a:buNone/>
              <a:defRPr/>
            </a:lvl3pPr>
            <a:lvl4pPr lvl="3">
              <a:spcBef>
                <a:spcPts val="0"/>
              </a:spcBef>
              <a:buSzPts val="3000"/>
              <a:buNone/>
              <a:defRPr/>
            </a:lvl4pPr>
            <a:lvl5pPr lvl="4">
              <a:spcBef>
                <a:spcPts val="0"/>
              </a:spcBef>
              <a:buSzPts val="3000"/>
              <a:buNone/>
              <a:defRPr/>
            </a:lvl5pPr>
            <a:lvl6pPr lvl="5">
              <a:spcBef>
                <a:spcPts val="0"/>
              </a:spcBef>
              <a:buSzPts val="3000"/>
              <a:buNone/>
              <a:defRPr/>
            </a:lvl6pPr>
            <a:lvl7pPr lvl="6">
              <a:spcBef>
                <a:spcPts val="0"/>
              </a:spcBef>
              <a:buSzPts val="3000"/>
              <a:buNone/>
              <a:defRPr/>
            </a:lvl7pPr>
            <a:lvl8pPr lvl="7">
              <a:spcBef>
                <a:spcPts val="0"/>
              </a:spcBef>
              <a:buSzPts val="3000"/>
              <a:buNone/>
              <a:defRPr/>
            </a:lvl8pPr>
            <a:lvl9pPr lvl="8">
              <a:spcBef>
                <a:spcPts val="0"/>
              </a:spcBef>
              <a:buSzPts val="3000"/>
              <a:buNone/>
              <a:defRPr/>
            </a:lvl9pPr>
          </a:lstStyle>
          <a:p/>
        </p:txBody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x="691200" y="1258525"/>
            <a:ext cx="3767400" cy="36675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2400"/>
              <a:buChar char="▣"/>
              <a:defRPr/>
            </a:lvl1pPr>
            <a:lvl2pPr lvl="1">
              <a:spcBef>
                <a:spcPts val="0"/>
              </a:spcBef>
              <a:buSzPts val="2000"/>
              <a:buChar char="□"/>
              <a:defRPr/>
            </a:lvl2pPr>
            <a:lvl3pPr lvl="2">
              <a:spcBef>
                <a:spcPts val="0"/>
              </a:spcBef>
              <a:buSzPts val="2000"/>
              <a:buChar char="■"/>
              <a:defRPr/>
            </a:lvl3pPr>
            <a:lvl4pPr lvl="3">
              <a:spcBef>
                <a:spcPts val="0"/>
              </a:spcBef>
              <a:buSzPts val="1800"/>
              <a:buChar char="●"/>
              <a:defRPr/>
            </a:lvl4pPr>
            <a:lvl5pPr lvl="4">
              <a:spcBef>
                <a:spcPts val="0"/>
              </a:spcBef>
              <a:buSzPts val="1800"/>
              <a:buChar char="○"/>
              <a:defRPr/>
            </a:lvl5pPr>
            <a:lvl6pPr lvl="5">
              <a:spcBef>
                <a:spcPts val="0"/>
              </a:spcBef>
              <a:buSzPts val="1800"/>
              <a:buChar char="■"/>
              <a:defRPr/>
            </a:lvl6pPr>
            <a:lvl7pPr lvl="6">
              <a:spcBef>
                <a:spcPts val="0"/>
              </a:spcBef>
              <a:buSzPts val="1800"/>
              <a:buChar char="●"/>
              <a:defRPr/>
            </a:lvl7pPr>
            <a:lvl8pPr lvl="7">
              <a:spcBef>
                <a:spcPts val="0"/>
              </a:spcBef>
              <a:buSzPts val="1800"/>
              <a:buChar char="○"/>
              <a:defRPr/>
            </a:lvl8pPr>
            <a:lvl9pPr lvl="8">
              <a:spcBef>
                <a:spcPts val="0"/>
              </a:spcBef>
              <a:buSzPts val="1800"/>
              <a:buChar char="■"/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2" type="body"/>
          </p:nvPr>
        </p:nvSpPr>
        <p:spPr>
          <a:xfrm>
            <a:off x="4685500" y="1258425"/>
            <a:ext cx="3767400" cy="36675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2400"/>
              <a:buChar char="▣"/>
              <a:defRPr/>
            </a:lvl1pPr>
            <a:lvl2pPr lvl="1">
              <a:spcBef>
                <a:spcPts val="0"/>
              </a:spcBef>
              <a:buSzPts val="2000"/>
              <a:buChar char="□"/>
              <a:defRPr/>
            </a:lvl2pPr>
            <a:lvl3pPr lvl="2">
              <a:spcBef>
                <a:spcPts val="0"/>
              </a:spcBef>
              <a:buSzPts val="2000"/>
              <a:buChar char="■"/>
              <a:defRPr/>
            </a:lvl3pPr>
            <a:lvl4pPr lvl="3">
              <a:spcBef>
                <a:spcPts val="0"/>
              </a:spcBef>
              <a:buSzPts val="1800"/>
              <a:buChar char="●"/>
              <a:defRPr/>
            </a:lvl4pPr>
            <a:lvl5pPr lvl="4">
              <a:spcBef>
                <a:spcPts val="0"/>
              </a:spcBef>
              <a:buSzPts val="1800"/>
              <a:buChar char="○"/>
              <a:defRPr/>
            </a:lvl5pPr>
            <a:lvl6pPr lvl="5">
              <a:spcBef>
                <a:spcPts val="0"/>
              </a:spcBef>
              <a:buSzPts val="1800"/>
              <a:buChar char="■"/>
              <a:defRPr/>
            </a:lvl6pPr>
            <a:lvl7pPr lvl="6">
              <a:spcBef>
                <a:spcPts val="0"/>
              </a:spcBef>
              <a:buSzPts val="1800"/>
              <a:buChar char="●"/>
              <a:defRPr/>
            </a:lvl7pPr>
            <a:lvl8pPr lvl="7">
              <a:spcBef>
                <a:spcPts val="0"/>
              </a:spcBef>
              <a:buSzPts val="1800"/>
              <a:buChar char="○"/>
              <a:defRPr/>
            </a:lvl8pPr>
            <a:lvl9pPr lvl="8">
              <a:spcBef>
                <a:spcPts val="0"/>
              </a:spcBef>
              <a:buSzPts val="1800"/>
              <a:buChar char="■"/>
              <a:defRPr/>
            </a:lvl9pPr>
          </a:lstStyle>
          <a:p/>
        </p:txBody>
      </p:sp>
      <p:sp>
        <p:nvSpPr>
          <p:cNvPr id="30" name="Shape 30"/>
          <p:cNvSpPr/>
          <p:nvPr/>
        </p:nvSpPr>
        <p:spPr>
          <a:xfrm>
            <a:off x="813273" y="977241"/>
            <a:ext cx="1533600" cy="103200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1" name="Shape 31"/>
          <p:cNvSpPr/>
          <p:nvPr/>
        </p:nvSpPr>
        <p:spPr>
          <a:xfrm>
            <a:off x="0" y="0"/>
            <a:ext cx="137700" cy="5143500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Title + 3 columns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691200" y="475725"/>
            <a:ext cx="7761600" cy="4935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 rtl="0">
              <a:spcBef>
                <a:spcPts val="0"/>
              </a:spcBef>
              <a:buSzPts val="3000"/>
              <a:buNone/>
              <a:defRPr/>
            </a:lvl1pPr>
            <a:lvl2pPr lvl="1" rtl="0">
              <a:spcBef>
                <a:spcPts val="0"/>
              </a:spcBef>
              <a:buSzPts val="3000"/>
              <a:buNone/>
              <a:defRPr/>
            </a:lvl2pPr>
            <a:lvl3pPr lvl="2" rtl="0">
              <a:spcBef>
                <a:spcPts val="0"/>
              </a:spcBef>
              <a:buSzPts val="3000"/>
              <a:buNone/>
              <a:defRPr/>
            </a:lvl3pPr>
            <a:lvl4pPr lvl="3" rtl="0">
              <a:spcBef>
                <a:spcPts val="0"/>
              </a:spcBef>
              <a:buSzPts val="3000"/>
              <a:buNone/>
              <a:defRPr/>
            </a:lvl4pPr>
            <a:lvl5pPr lvl="4" rtl="0">
              <a:spcBef>
                <a:spcPts val="0"/>
              </a:spcBef>
              <a:buSzPts val="3000"/>
              <a:buNone/>
              <a:defRPr/>
            </a:lvl5pPr>
            <a:lvl6pPr lvl="5" rtl="0">
              <a:spcBef>
                <a:spcPts val="0"/>
              </a:spcBef>
              <a:buSzPts val="3000"/>
              <a:buNone/>
              <a:defRPr/>
            </a:lvl6pPr>
            <a:lvl7pPr lvl="6" rtl="0">
              <a:spcBef>
                <a:spcPts val="0"/>
              </a:spcBef>
              <a:buSzPts val="3000"/>
              <a:buNone/>
              <a:defRPr/>
            </a:lvl7pPr>
            <a:lvl8pPr lvl="7" rtl="0">
              <a:spcBef>
                <a:spcPts val="0"/>
              </a:spcBef>
              <a:buSzPts val="3000"/>
              <a:buNone/>
              <a:defRPr/>
            </a:lvl8pPr>
            <a:lvl9pPr lvl="8" rtl="0">
              <a:spcBef>
                <a:spcPts val="0"/>
              </a:spcBef>
              <a:buSzPts val="3000"/>
              <a:buNone/>
              <a:defRPr/>
            </a:lvl9pPr>
          </a:lstStyle>
          <a:p/>
        </p:txBody>
      </p:sp>
      <p:sp>
        <p:nvSpPr>
          <p:cNvPr id="34" name="Shape 34"/>
          <p:cNvSpPr txBox="1"/>
          <p:nvPr>
            <p:ph idx="1" type="body"/>
          </p:nvPr>
        </p:nvSpPr>
        <p:spPr>
          <a:xfrm>
            <a:off x="691200" y="1258525"/>
            <a:ext cx="2501700" cy="36675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 rtl="0">
              <a:spcBef>
                <a:spcPts val="0"/>
              </a:spcBef>
              <a:buSzPts val="2000"/>
              <a:buChar char="▣"/>
              <a:defRPr sz="2000"/>
            </a:lvl1pPr>
            <a:lvl2pPr lvl="1" rtl="0">
              <a:spcBef>
                <a:spcPts val="0"/>
              </a:spcBef>
              <a:buSzPts val="2000"/>
              <a:buChar char="□"/>
              <a:defRPr/>
            </a:lvl2pPr>
            <a:lvl3pPr lvl="2" rtl="0">
              <a:spcBef>
                <a:spcPts val="0"/>
              </a:spcBef>
              <a:buSzPts val="2000"/>
              <a:buChar char="■"/>
              <a:defRPr/>
            </a:lvl3pPr>
            <a:lvl4pPr lvl="3" rtl="0">
              <a:spcBef>
                <a:spcPts val="0"/>
              </a:spcBef>
              <a:buSzPts val="2000"/>
              <a:buChar char="●"/>
              <a:defRPr sz="2000"/>
            </a:lvl4pPr>
            <a:lvl5pPr lvl="4" rtl="0">
              <a:spcBef>
                <a:spcPts val="0"/>
              </a:spcBef>
              <a:buSzPts val="2000"/>
              <a:buChar char="○"/>
              <a:defRPr sz="2000"/>
            </a:lvl5pPr>
            <a:lvl6pPr lvl="5" rtl="0">
              <a:spcBef>
                <a:spcPts val="0"/>
              </a:spcBef>
              <a:buSzPts val="2000"/>
              <a:buChar char="■"/>
              <a:defRPr sz="2000"/>
            </a:lvl6pPr>
            <a:lvl7pPr lvl="6" rtl="0">
              <a:spcBef>
                <a:spcPts val="0"/>
              </a:spcBef>
              <a:buSzPts val="2000"/>
              <a:buChar char="●"/>
              <a:defRPr sz="2000"/>
            </a:lvl7pPr>
            <a:lvl8pPr lvl="7" rtl="0">
              <a:spcBef>
                <a:spcPts val="0"/>
              </a:spcBef>
              <a:buSzPts val="2000"/>
              <a:buChar char="○"/>
              <a:defRPr sz="2000"/>
            </a:lvl8pPr>
            <a:lvl9pPr lvl="8" rtl="0">
              <a:spcBef>
                <a:spcPts val="0"/>
              </a:spcBef>
              <a:buSzPts val="2000"/>
              <a:buChar char="■"/>
              <a:defRPr sz="2000"/>
            </a:lvl9pPr>
          </a:lstStyle>
          <a:p/>
        </p:txBody>
      </p:sp>
      <p:sp>
        <p:nvSpPr>
          <p:cNvPr id="35" name="Shape 35"/>
          <p:cNvSpPr txBox="1"/>
          <p:nvPr>
            <p:ph idx="2" type="body"/>
          </p:nvPr>
        </p:nvSpPr>
        <p:spPr>
          <a:xfrm>
            <a:off x="3321088" y="1258525"/>
            <a:ext cx="2501700" cy="36675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 rtl="0">
              <a:spcBef>
                <a:spcPts val="0"/>
              </a:spcBef>
              <a:buSzPts val="2000"/>
              <a:buChar char="▣"/>
              <a:defRPr sz="2000"/>
            </a:lvl1pPr>
            <a:lvl2pPr lvl="1" rtl="0">
              <a:spcBef>
                <a:spcPts val="0"/>
              </a:spcBef>
              <a:buSzPts val="2000"/>
              <a:buChar char="□"/>
              <a:defRPr/>
            </a:lvl2pPr>
            <a:lvl3pPr lvl="2" rtl="0">
              <a:spcBef>
                <a:spcPts val="0"/>
              </a:spcBef>
              <a:buSzPts val="2000"/>
              <a:buChar char="■"/>
              <a:defRPr/>
            </a:lvl3pPr>
            <a:lvl4pPr lvl="3" rtl="0">
              <a:spcBef>
                <a:spcPts val="0"/>
              </a:spcBef>
              <a:buSzPts val="2000"/>
              <a:buChar char="●"/>
              <a:defRPr sz="2000"/>
            </a:lvl4pPr>
            <a:lvl5pPr lvl="4" rtl="0">
              <a:spcBef>
                <a:spcPts val="0"/>
              </a:spcBef>
              <a:buSzPts val="2000"/>
              <a:buChar char="○"/>
              <a:defRPr sz="2000"/>
            </a:lvl5pPr>
            <a:lvl6pPr lvl="5" rtl="0">
              <a:spcBef>
                <a:spcPts val="0"/>
              </a:spcBef>
              <a:buSzPts val="2000"/>
              <a:buChar char="■"/>
              <a:defRPr sz="2000"/>
            </a:lvl6pPr>
            <a:lvl7pPr lvl="6" rtl="0">
              <a:spcBef>
                <a:spcPts val="0"/>
              </a:spcBef>
              <a:buSzPts val="2000"/>
              <a:buChar char="●"/>
              <a:defRPr sz="2000"/>
            </a:lvl7pPr>
            <a:lvl8pPr lvl="7" rtl="0">
              <a:spcBef>
                <a:spcPts val="0"/>
              </a:spcBef>
              <a:buSzPts val="2000"/>
              <a:buChar char="○"/>
              <a:defRPr sz="2000"/>
            </a:lvl8pPr>
            <a:lvl9pPr lvl="8" rtl="0">
              <a:spcBef>
                <a:spcPts val="0"/>
              </a:spcBef>
              <a:buSzPts val="2000"/>
              <a:buChar char="■"/>
              <a:defRPr sz="2000"/>
            </a:lvl9pPr>
          </a:lstStyle>
          <a:p/>
        </p:txBody>
      </p:sp>
      <p:sp>
        <p:nvSpPr>
          <p:cNvPr id="36" name="Shape 36"/>
          <p:cNvSpPr txBox="1"/>
          <p:nvPr>
            <p:ph idx="3" type="body"/>
          </p:nvPr>
        </p:nvSpPr>
        <p:spPr>
          <a:xfrm>
            <a:off x="5950975" y="1258525"/>
            <a:ext cx="2501700" cy="36675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 rtl="0">
              <a:spcBef>
                <a:spcPts val="0"/>
              </a:spcBef>
              <a:buSzPts val="2000"/>
              <a:buChar char="▣"/>
              <a:defRPr sz="2000"/>
            </a:lvl1pPr>
            <a:lvl2pPr lvl="1" rtl="0">
              <a:spcBef>
                <a:spcPts val="0"/>
              </a:spcBef>
              <a:buSzPts val="2000"/>
              <a:buChar char="□"/>
              <a:defRPr/>
            </a:lvl2pPr>
            <a:lvl3pPr lvl="2" rtl="0">
              <a:spcBef>
                <a:spcPts val="0"/>
              </a:spcBef>
              <a:buSzPts val="2000"/>
              <a:buChar char="■"/>
              <a:defRPr/>
            </a:lvl3pPr>
            <a:lvl4pPr lvl="3" rtl="0">
              <a:spcBef>
                <a:spcPts val="0"/>
              </a:spcBef>
              <a:buSzPts val="2000"/>
              <a:buChar char="●"/>
              <a:defRPr sz="2000"/>
            </a:lvl4pPr>
            <a:lvl5pPr lvl="4" rtl="0">
              <a:spcBef>
                <a:spcPts val="0"/>
              </a:spcBef>
              <a:buSzPts val="2000"/>
              <a:buChar char="○"/>
              <a:defRPr sz="2000"/>
            </a:lvl5pPr>
            <a:lvl6pPr lvl="5" rtl="0">
              <a:spcBef>
                <a:spcPts val="0"/>
              </a:spcBef>
              <a:buSzPts val="2000"/>
              <a:buChar char="■"/>
              <a:defRPr sz="2000"/>
            </a:lvl6pPr>
            <a:lvl7pPr lvl="6" rtl="0">
              <a:spcBef>
                <a:spcPts val="0"/>
              </a:spcBef>
              <a:buSzPts val="2000"/>
              <a:buChar char="●"/>
              <a:defRPr sz="2000"/>
            </a:lvl7pPr>
            <a:lvl8pPr lvl="7" rtl="0">
              <a:spcBef>
                <a:spcPts val="0"/>
              </a:spcBef>
              <a:buSzPts val="2000"/>
              <a:buChar char="○"/>
              <a:defRPr sz="2000"/>
            </a:lvl8pPr>
            <a:lvl9pPr lvl="8" rtl="0">
              <a:spcBef>
                <a:spcPts val="0"/>
              </a:spcBef>
              <a:buSzPts val="2000"/>
              <a:buChar char="■"/>
              <a:defRPr sz="2000"/>
            </a:lvl9pPr>
          </a:lstStyle>
          <a:p/>
        </p:txBody>
      </p:sp>
      <p:sp>
        <p:nvSpPr>
          <p:cNvPr id="37" name="Shape 37"/>
          <p:cNvSpPr/>
          <p:nvPr/>
        </p:nvSpPr>
        <p:spPr>
          <a:xfrm>
            <a:off x="813273" y="977241"/>
            <a:ext cx="1533600" cy="103200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" name="Shape 38"/>
          <p:cNvSpPr/>
          <p:nvPr/>
        </p:nvSpPr>
        <p:spPr>
          <a:xfrm>
            <a:off x="0" y="0"/>
            <a:ext cx="137700" cy="5143500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/>
          <p:nvPr>
            <p:ph type="title"/>
          </p:nvPr>
        </p:nvSpPr>
        <p:spPr>
          <a:xfrm>
            <a:off x="691200" y="475725"/>
            <a:ext cx="7761600" cy="4935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>
              <a:spcBef>
                <a:spcPts val="0"/>
              </a:spcBef>
              <a:buSzPts val="3000"/>
              <a:buNone/>
              <a:defRPr/>
            </a:lvl1pPr>
            <a:lvl2pPr lvl="1">
              <a:spcBef>
                <a:spcPts val="0"/>
              </a:spcBef>
              <a:buSzPts val="3000"/>
              <a:buNone/>
              <a:defRPr/>
            </a:lvl2pPr>
            <a:lvl3pPr lvl="2">
              <a:spcBef>
                <a:spcPts val="0"/>
              </a:spcBef>
              <a:buSzPts val="3000"/>
              <a:buNone/>
              <a:defRPr/>
            </a:lvl3pPr>
            <a:lvl4pPr lvl="3">
              <a:spcBef>
                <a:spcPts val="0"/>
              </a:spcBef>
              <a:buSzPts val="3000"/>
              <a:buNone/>
              <a:defRPr/>
            </a:lvl4pPr>
            <a:lvl5pPr lvl="4">
              <a:spcBef>
                <a:spcPts val="0"/>
              </a:spcBef>
              <a:buSzPts val="3000"/>
              <a:buNone/>
              <a:defRPr/>
            </a:lvl5pPr>
            <a:lvl6pPr lvl="5">
              <a:spcBef>
                <a:spcPts val="0"/>
              </a:spcBef>
              <a:buSzPts val="3000"/>
              <a:buNone/>
              <a:defRPr/>
            </a:lvl6pPr>
            <a:lvl7pPr lvl="6">
              <a:spcBef>
                <a:spcPts val="0"/>
              </a:spcBef>
              <a:buSzPts val="3000"/>
              <a:buNone/>
              <a:defRPr/>
            </a:lvl7pPr>
            <a:lvl8pPr lvl="7">
              <a:spcBef>
                <a:spcPts val="0"/>
              </a:spcBef>
              <a:buSzPts val="3000"/>
              <a:buNone/>
              <a:defRPr/>
            </a:lvl8pPr>
            <a:lvl9pPr lvl="8">
              <a:spcBef>
                <a:spcPts val="0"/>
              </a:spcBef>
              <a:buSzPts val="3000"/>
              <a:buNone/>
              <a:defRPr/>
            </a:lvl9pPr>
          </a:lstStyle>
          <a:p/>
        </p:txBody>
      </p:sp>
      <p:sp>
        <p:nvSpPr>
          <p:cNvPr id="41" name="Shape 41"/>
          <p:cNvSpPr/>
          <p:nvPr/>
        </p:nvSpPr>
        <p:spPr>
          <a:xfrm>
            <a:off x="0" y="0"/>
            <a:ext cx="137700" cy="5143500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2" name="Shape 42"/>
          <p:cNvSpPr/>
          <p:nvPr/>
        </p:nvSpPr>
        <p:spPr>
          <a:xfrm>
            <a:off x="813273" y="977241"/>
            <a:ext cx="1533600" cy="103200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Caption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/>
          <p:nvPr>
            <p:ph idx="1" type="body"/>
          </p:nvPr>
        </p:nvSpPr>
        <p:spPr>
          <a:xfrm>
            <a:off x="197250" y="494500"/>
            <a:ext cx="2639400" cy="18120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360"/>
              </a:spcBef>
              <a:buClr>
                <a:srgbClr val="454F5B"/>
              </a:buClr>
              <a:buSzPts val="1800"/>
              <a:buNone/>
              <a:defRPr sz="1800">
                <a:solidFill>
                  <a:srgbClr val="454F5B"/>
                </a:solidFill>
              </a:defRPr>
            </a:lvl1pPr>
          </a:lstStyle>
          <a:p/>
        </p:txBody>
      </p:sp>
      <p:sp>
        <p:nvSpPr>
          <p:cNvPr id="45" name="Shape 45"/>
          <p:cNvSpPr/>
          <p:nvPr/>
        </p:nvSpPr>
        <p:spPr>
          <a:xfrm>
            <a:off x="292948" y="397917"/>
            <a:ext cx="1533600" cy="103200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6" name="Shape 46"/>
          <p:cNvSpPr/>
          <p:nvPr/>
        </p:nvSpPr>
        <p:spPr>
          <a:xfrm>
            <a:off x="-4" y="5040225"/>
            <a:ext cx="9144000" cy="103200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bg>
      <p:bgPr>
        <a:solidFill>
          <a:srgbClr val="4ECDC4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-4" y="5040225"/>
            <a:ext cx="9144000" cy="103200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691200" y="475725"/>
            <a:ext cx="7761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lvl="0">
              <a:spcBef>
                <a:spcPts val="0"/>
              </a:spcBef>
              <a:buClr>
                <a:srgbClr val="454F5B"/>
              </a:buClr>
              <a:buSzPts val="3000"/>
              <a:buFont typeface="Roboto Condensed"/>
              <a:buNone/>
              <a:defRPr b="1" sz="3000">
                <a:solidFill>
                  <a:srgbClr val="454F5B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454F5B"/>
              </a:buClr>
              <a:buSzPts val="3000"/>
              <a:buFont typeface="Roboto Condensed"/>
              <a:buNone/>
              <a:defRPr b="1" sz="3000">
                <a:solidFill>
                  <a:srgbClr val="454F5B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454F5B"/>
              </a:buClr>
              <a:buSzPts val="3000"/>
              <a:buFont typeface="Roboto Condensed"/>
              <a:buNone/>
              <a:defRPr b="1" sz="3000">
                <a:solidFill>
                  <a:srgbClr val="454F5B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454F5B"/>
              </a:buClr>
              <a:buSzPts val="3000"/>
              <a:buFont typeface="Roboto Condensed"/>
              <a:buNone/>
              <a:defRPr b="1" sz="3000">
                <a:solidFill>
                  <a:srgbClr val="454F5B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454F5B"/>
              </a:buClr>
              <a:buSzPts val="3000"/>
              <a:buFont typeface="Roboto Condensed"/>
              <a:buNone/>
              <a:defRPr b="1" sz="3000">
                <a:solidFill>
                  <a:srgbClr val="454F5B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454F5B"/>
              </a:buClr>
              <a:buSzPts val="3000"/>
              <a:buFont typeface="Roboto Condensed"/>
              <a:buNone/>
              <a:defRPr b="1" sz="3000">
                <a:solidFill>
                  <a:srgbClr val="454F5B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454F5B"/>
              </a:buClr>
              <a:buSzPts val="3000"/>
              <a:buFont typeface="Roboto Condensed"/>
              <a:buNone/>
              <a:defRPr b="1" sz="3000">
                <a:solidFill>
                  <a:srgbClr val="454F5B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454F5B"/>
              </a:buClr>
              <a:buSzPts val="3000"/>
              <a:buFont typeface="Roboto Condensed"/>
              <a:buNone/>
              <a:defRPr b="1" sz="3000">
                <a:solidFill>
                  <a:srgbClr val="454F5B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454F5B"/>
              </a:buClr>
              <a:buSzPts val="3000"/>
              <a:buFont typeface="Roboto Condensed"/>
              <a:buNone/>
              <a:defRPr b="1" sz="3000">
                <a:solidFill>
                  <a:srgbClr val="454F5B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691200" y="1358703"/>
            <a:ext cx="7761600" cy="33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lvl="0">
              <a:spcBef>
                <a:spcPts val="600"/>
              </a:spcBef>
              <a:buClr>
                <a:srgbClr val="C7F464"/>
              </a:buClr>
              <a:buSzPts val="2400"/>
              <a:buFont typeface="Roboto Condensed"/>
              <a:buChar char="▣"/>
              <a:defRPr sz="2400">
                <a:solidFill>
                  <a:srgbClr val="454F5B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480"/>
              </a:spcBef>
              <a:buClr>
                <a:srgbClr val="C7F464"/>
              </a:buClr>
              <a:buSzPts val="2000"/>
              <a:buFont typeface="Roboto Condensed"/>
              <a:buChar char="□"/>
              <a:defRPr sz="2000">
                <a:solidFill>
                  <a:srgbClr val="454F5B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480"/>
              </a:spcBef>
              <a:buClr>
                <a:srgbClr val="C7F464"/>
              </a:buClr>
              <a:buSzPts val="2000"/>
              <a:buFont typeface="Roboto Condensed"/>
              <a:buChar char="■"/>
              <a:defRPr sz="2000">
                <a:solidFill>
                  <a:srgbClr val="454F5B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360"/>
              </a:spcBef>
              <a:buClr>
                <a:srgbClr val="C7F464"/>
              </a:buClr>
              <a:buSzPts val="1800"/>
              <a:buFont typeface="Roboto Condensed"/>
              <a:buChar char="●"/>
              <a:defRPr sz="1800">
                <a:solidFill>
                  <a:srgbClr val="454F5B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360"/>
              </a:spcBef>
              <a:buClr>
                <a:srgbClr val="C7F464"/>
              </a:buClr>
              <a:buSzPts val="1800"/>
              <a:buFont typeface="Roboto Condensed"/>
              <a:buChar char="○"/>
              <a:defRPr sz="1800">
                <a:solidFill>
                  <a:srgbClr val="454F5B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360"/>
              </a:spcBef>
              <a:buClr>
                <a:srgbClr val="C7F464"/>
              </a:buClr>
              <a:buSzPts val="1800"/>
              <a:buFont typeface="Roboto Condensed"/>
              <a:buChar char="■"/>
              <a:defRPr sz="1800">
                <a:solidFill>
                  <a:srgbClr val="454F5B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360"/>
              </a:spcBef>
              <a:buClr>
                <a:srgbClr val="C7F464"/>
              </a:buClr>
              <a:buSzPts val="1800"/>
              <a:buFont typeface="Roboto Condensed"/>
              <a:buChar char="●"/>
              <a:defRPr sz="1800">
                <a:solidFill>
                  <a:srgbClr val="454F5B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360"/>
              </a:spcBef>
              <a:buClr>
                <a:srgbClr val="C7F464"/>
              </a:buClr>
              <a:buSzPts val="1800"/>
              <a:buFont typeface="Roboto Condensed"/>
              <a:buChar char="○"/>
              <a:defRPr sz="1800">
                <a:solidFill>
                  <a:srgbClr val="454F5B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360"/>
              </a:spcBef>
              <a:buClr>
                <a:srgbClr val="C7F464"/>
              </a:buClr>
              <a:buSzPts val="1800"/>
              <a:buFont typeface="Roboto Condensed"/>
              <a:buChar char="■"/>
              <a:defRPr sz="1800">
                <a:solidFill>
                  <a:srgbClr val="454F5B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/>
        </p:nvSpPr>
        <p:spPr>
          <a:xfrm>
            <a:off x="0" y="0"/>
            <a:ext cx="9144000" cy="1965000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4" name="Shape 54"/>
          <p:cNvSpPr txBox="1"/>
          <p:nvPr>
            <p:ph idx="4294967295" type="ctrTitle"/>
          </p:nvPr>
        </p:nvSpPr>
        <p:spPr>
          <a:xfrm>
            <a:off x="582500" y="914000"/>
            <a:ext cx="8211900" cy="11598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rPr lang="en" sz="3600">
                <a:solidFill>
                  <a:srgbClr val="4ECDC4"/>
                </a:solidFill>
              </a:rPr>
              <a:t>Privacy-Preserving Data Publishing (PPDP)</a:t>
            </a:r>
          </a:p>
        </p:txBody>
      </p:sp>
      <p:sp>
        <p:nvSpPr>
          <p:cNvPr id="55" name="Shape 55"/>
          <p:cNvSpPr txBox="1"/>
          <p:nvPr>
            <p:ph idx="4294967295" type="subTitle"/>
          </p:nvPr>
        </p:nvSpPr>
        <p:spPr>
          <a:xfrm>
            <a:off x="701975" y="2188400"/>
            <a:ext cx="7794000" cy="6264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rPr b="1" lang="en" sz="3000"/>
              <a:t>Máster en Seguridad Informática (Ciberseguridad)</a:t>
            </a:r>
          </a:p>
        </p:txBody>
      </p:sp>
      <p:sp>
        <p:nvSpPr>
          <p:cNvPr id="56" name="Shape 56"/>
          <p:cNvSpPr txBox="1"/>
          <p:nvPr>
            <p:ph idx="4294967295" type="body"/>
          </p:nvPr>
        </p:nvSpPr>
        <p:spPr>
          <a:xfrm>
            <a:off x="701975" y="4072200"/>
            <a:ext cx="6025800" cy="7965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rPr b="1" lang="en" sz="1800">
                <a:solidFill>
                  <a:srgbClr val="DD7E6B"/>
                </a:solidFill>
              </a:rPr>
              <a:t>Juan Manuel Dodero</a:t>
            </a:r>
            <a:r>
              <a:rPr lang="en" sz="1800"/>
              <a:t> </a:t>
            </a:r>
            <a:br>
              <a:rPr lang="en" sz="1800"/>
            </a:br>
            <a:r>
              <a:rPr lang="en" sz="1800">
                <a:solidFill>
                  <a:srgbClr val="DD7E6B"/>
                </a:solidFill>
              </a:rPr>
              <a:t>University of Cadiz, Spain</a:t>
            </a:r>
            <a:r>
              <a:rPr lang="en" sz="1800"/>
              <a:t>	</a:t>
            </a:r>
          </a:p>
        </p:txBody>
      </p:sp>
      <p:sp>
        <p:nvSpPr>
          <p:cNvPr id="57" name="Shape 57"/>
          <p:cNvSpPr/>
          <p:nvPr/>
        </p:nvSpPr>
        <p:spPr>
          <a:xfrm>
            <a:off x="813273" y="3456198"/>
            <a:ext cx="1533600" cy="103200"/>
          </a:xfrm>
          <a:prstGeom prst="rect">
            <a:avLst/>
          </a:prstGeom>
          <a:solidFill>
            <a:srgbClr val="454F5B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454F5B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/>
          <p:nvPr>
            <p:ph idx="1" type="body"/>
          </p:nvPr>
        </p:nvSpPr>
        <p:spPr>
          <a:xfrm>
            <a:off x="197250" y="494500"/>
            <a:ext cx="2639400" cy="18120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buNone/>
            </a:pPr>
            <a:r>
              <a:rPr b="1" lang="en"/>
              <a:t>generalized </a:t>
            </a:r>
            <a:br>
              <a:rPr lang="en"/>
            </a:br>
            <a:r>
              <a:rPr lang="en"/>
              <a:t>medical record</a:t>
            </a:r>
            <a:br>
              <a:rPr lang="en"/>
            </a:br>
            <a:r>
              <a:rPr lang="en"/>
              <a:t>t</a:t>
            </a:r>
            <a:r>
              <a:rPr lang="en"/>
              <a:t>able</a:t>
            </a:r>
          </a:p>
          <a:p>
            <a:pPr indent="0" lvl="0" marL="0" rtl="0" algn="l">
              <a:spcBef>
                <a:spcPts val="0"/>
              </a:spcBef>
              <a:buNone/>
            </a:pPr>
            <a:r>
              <a:rPr lang="en"/>
              <a:t>(version 2)</a:t>
            </a:r>
          </a:p>
        </p:txBody>
      </p:sp>
      <p:pic>
        <p:nvPicPr>
          <p:cNvPr id="187" name="Shape 1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4575" y="614875"/>
            <a:ext cx="6885723" cy="4170824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Shape 188"/>
          <p:cNvSpPr/>
          <p:nvPr/>
        </p:nvSpPr>
        <p:spPr>
          <a:xfrm>
            <a:off x="2165200" y="998650"/>
            <a:ext cx="954600" cy="12198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9" name="Shape 189"/>
          <p:cNvSpPr/>
          <p:nvPr/>
        </p:nvSpPr>
        <p:spPr>
          <a:xfrm>
            <a:off x="159075" y="2572725"/>
            <a:ext cx="1965000" cy="284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buNone/>
            </a:pPr>
            <a:r>
              <a:rPr b="1"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generalization</a:t>
            </a:r>
          </a:p>
          <a:p>
            <a:pPr indent="0" lvl="0" marL="0" rtl="0" algn="r">
              <a:spcBef>
                <a:spcPts val="0"/>
              </a:spcBef>
              <a:buNone/>
            </a:pPr>
            <a:r>
              <a:rPr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(equivalence classes)</a:t>
            </a:r>
          </a:p>
        </p:txBody>
      </p:sp>
      <p:sp>
        <p:nvSpPr>
          <p:cNvPr id="190" name="Shape 190"/>
          <p:cNvSpPr/>
          <p:nvPr/>
        </p:nvSpPr>
        <p:spPr>
          <a:xfrm>
            <a:off x="2165200" y="2230300"/>
            <a:ext cx="954600" cy="12198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165200" y="3451025"/>
            <a:ext cx="954600" cy="12198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2" name="Shape 192"/>
          <p:cNvSpPr/>
          <p:nvPr/>
        </p:nvSpPr>
        <p:spPr>
          <a:xfrm>
            <a:off x="5603050" y="1484725"/>
            <a:ext cx="583200" cy="284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3" name="Shape 193"/>
          <p:cNvSpPr/>
          <p:nvPr/>
        </p:nvSpPr>
        <p:spPr>
          <a:xfrm>
            <a:off x="5311300" y="1200625"/>
            <a:ext cx="1166700" cy="284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b="1"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suppression</a:t>
            </a:r>
          </a:p>
        </p:txBody>
      </p:sp>
      <p:sp>
        <p:nvSpPr>
          <p:cNvPr id="194" name="Shape 194"/>
          <p:cNvSpPr/>
          <p:nvPr/>
        </p:nvSpPr>
        <p:spPr>
          <a:xfrm>
            <a:off x="5603050" y="2698150"/>
            <a:ext cx="583200" cy="284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5" name="Shape 195"/>
          <p:cNvSpPr/>
          <p:nvPr/>
        </p:nvSpPr>
        <p:spPr>
          <a:xfrm>
            <a:off x="5603050" y="3970100"/>
            <a:ext cx="583200" cy="284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Shape 2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68714" y="661575"/>
            <a:ext cx="6722887" cy="4073851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Shape 201"/>
          <p:cNvSpPr txBox="1"/>
          <p:nvPr>
            <p:ph idx="1" type="body"/>
          </p:nvPr>
        </p:nvSpPr>
        <p:spPr>
          <a:xfrm>
            <a:off x="197250" y="494500"/>
            <a:ext cx="2639400" cy="18120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buNone/>
            </a:pPr>
            <a:r>
              <a:rPr b="1" lang="en"/>
              <a:t>swapping</a:t>
            </a:r>
          </a:p>
          <a:p>
            <a:pPr indent="0" lvl="0" marL="0" rtl="0" algn="l">
              <a:spcBef>
                <a:spcPts val="0"/>
              </a:spcBef>
              <a:buNone/>
            </a:pPr>
            <a:r>
              <a:rPr lang="en"/>
              <a:t>swapped </a:t>
            </a:r>
            <a:br>
              <a:rPr lang="en"/>
            </a:br>
            <a:r>
              <a:rPr lang="en"/>
              <a:t>records</a:t>
            </a:r>
          </a:p>
        </p:txBody>
      </p:sp>
      <p:sp>
        <p:nvSpPr>
          <p:cNvPr id="202" name="Shape 202"/>
          <p:cNvSpPr/>
          <p:nvPr/>
        </p:nvSpPr>
        <p:spPr>
          <a:xfrm>
            <a:off x="3738325" y="1034000"/>
            <a:ext cx="503700" cy="2388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3" name="Shape 203"/>
          <p:cNvSpPr/>
          <p:nvPr/>
        </p:nvSpPr>
        <p:spPr>
          <a:xfrm>
            <a:off x="4402475" y="1626650"/>
            <a:ext cx="894000" cy="284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buNone/>
            </a:pPr>
            <a:r>
              <a:rPr b="1"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swapping</a:t>
            </a:r>
          </a:p>
        </p:txBody>
      </p:sp>
      <p:sp>
        <p:nvSpPr>
          <p:cNvPr id="204" name="Shape 204"/>
          <p:cNvSpPr/>
          <p:nvPr/>
        </p:nvSpPr>
        <p:spPr>
          <a:xfrm>
            <a:off x="3738325" y="2264575"/>
            <a:ext cx="503700" cy="2388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05" name="Shape 205"/>
          <p:cNvCxnSpPr>
            <a:stCxn id="202" idx="1"/>
            <a:endCxn id="204" idx="1"/>
          </p:cNvCxnSpPr>
          <p:nvPr/>
        </p:nvCxnSpPr>
        <p:spPr>
          <a:xfrm>
            <a:off x="3738325" y="1153400"/>
            <a:ext cx="600" cy="1230600"/>
          </a:xfrm>
          <a:prstGeom prst="curvedConnector3">
            <a:avLst>
              <a:gd fmla="val -39687500" name="adj1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lg" w="lg" type="triangle"/>
            <a:tailEnd len="lg" w="lg" type="none"/>
          </a:ln>
        </p:spPr>
      </p:cxnSp>
      <p:cxnSp>
        <p:nvCxnSpPr>
          <p:cNvPr id="206" name="Shape 206"/>
          <p:cNvCxnSpPr>
            <a:stCxn id="202" idx="3"/>
            <a:endCxn id="204" idx="3"/>
          </p:cNvCxnSpPr>
          <p:nvPr/>
        </p:nvCxnSpPr>
        <p:spPr>
          <a:xfrm>
            <a:off x="4242025" y="1153400"/>
            <a:ext cx="600" cy="1230600"/>
          </a:xfrm>
          <a:prstGeom prst="curvedConnector3">
            <a:avLst>
              <a:gd fmla="val 39687500" name="adj1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Shape 2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6550" y="758075"/>
            <a:ext cx="6686952" cy="399195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Shape 212"/>
          <p:cNvSpPr txBox="1"/>
          <p:nvPr>
            <p:ph idx="1" type="body"/>
          </p:nvPr>
        </p:nvSpPr>
        <p:spPr>
          <a:xfrm>
            <a:off x="197250" y="494500"/>
            <a:ext cx="2109300" cy="18120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buNone/>
            </a:pPr>
            <a:r>
              <a:rPr b="1" lang="en"/>
              <a:t>bucketization</a:t>
            </a:r>
          </a:p>
          <a:p>
            <a:pPr indent="0" lvl="0" marL="0" rtl="0" algn="l">
              <a:spcBef>
                <a:spcPts val="0"/>
              </a:spcBef>
              <a:buNone/>
            </a:pPr>
            <a:r>
              <a:rPr lang="en"/>
              <a:t>partitioning in non overlapping groups</a:t>
            </a:r>
          </a:p>
        </p:txBody>
      </p:sp>
      <p:sp>
        <p:nvSpPr>
          <p:cNvPr id="213" name="Shape 213"/>
          <p:cNvSpPr/>
          <p:nvPr/>
        </p:nvSpPr>
        <p:spPr>
          <a:xfrm>
            <a:off x="2350800" y="1087025"/>
            <a:ext cx="4436400" cy="11754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4" name="Shape 214"/>
          <p:cNvSpPr/>
          <p:nvPr/>
        </p:nvSpPr>
        <p:spPr>
          <a:xfrm>
            <a:off x="883775" y="2756025"/>
            <a:ext cx="1343400" cy="284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buNone/>
            </a:pPr>
            <a:r>
              <a:rPr b="1"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buckets</a:t>
            </a:r>
          </a:p>
        </p:txBody>
      </p:sp>
      <p:sp>
        <p:nvSpPr>
          <p:cNvPr id="215" name="Shape 215"/>
          <p:cNvSpPr/>
          <p:nvPr/>
        </p:nvSpPr>
        <p:spPr>
          <a:xfrm>
            <a:off x="7114300" y="1057175"/>
            <a:ext cx="1785300" cy="11754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2350800" y="2306225"/>
            <a:ext cx="4436400" cy="11754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7" name="Shape 217"/>
          <p:cNvSpPr/>
          <p:nvPr/>
        </p:nvSpPr>
        <p:spPr>
          <a:xfrm>
            <a:off x="7114300" y="2276375"/>
            <a:ext cx="1785300" cy="11754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8" name="Shape 218"/>
          <p:cNvSpPr/>
          <p:nvPr/>
        </p:nvSpPr>
        <p:spPr>
          <a:xfrm>
            <a:off x="2350800" y="3525425"/>
            <a:ext cx="4436400" cy="11754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9" name="Shape 219"/>
          <p:cNvSpPr/>
          <p:nvPr/>
        </p:nvSpPr>
        <p:spPr>
          <a:xfrm>
            <a:off x="7114300" y="3495575"/>
            <a:ext cx="1785300" cy="11754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20" name="Shape 220"/>
          <p:cNvCxnSpPr/>
          <p:nvPr/>
        </p:nvCxnSpPr>
        <p:spPr>
          <a:xfrm flipH="1">
            <a:off x="6928850" y="677150"/>
            <a:ext cx="8700" cy="4153800"/>
          </a:xfrm>
          <a:prstGeom prst="straightConnector1">
            <a:avLst/>
          </a:prstGeom>
          <a:noFill/>
          <a:ln cap="flat" cmpd="sng" w="28575">
            <a:solidFill>
              <a:srgbClr val="4ECDC4"/>
            </a:solidFill>
            <a:prstDash val="solid"/>
            <a:round/>
            <a:headEnd len="lg" w="lg" type="none"/>
            <a:tailEnd len="lg" w="lg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/>
          <p:nvPr>
            <p:ph idx="1" type="body"/>
          </p:nvPr>
        </p:nvSpPr>
        <p:spPr>
          <a:xfrm>
            <a:off x="197250" y="494500"/>
            <a:ext cx="2106000" cy="18120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buNone/>
            </a:pPr>
            <a:r>
              <a:rPr b="1" lang="en"/>
              <a:t>randomization</a:t>
            </a:r>
          </a:p>
          <a:p>
            <a:pPr indent="0" lvl="0" marL="0" rtl="0" algn="l">
              <a:spcBef>
                <a:spcPts val="600"/>
              </a:spcBef>
              <a:buNone/>
            </a:pPr>
            <a:r>
              <a:rPr lang="en" sz="1400"/>
              <a:t>remove </a:t>
            </a:r>
            <a:r>
              <a:rPr lang="en" sz="1400"/>
              <a:t>names</a:t>
            </a:r>
          </a:p>
          <a:p>
            <a:pPr indent="0" lvl="0" marL="0" rtl="0" algn="l">
              <a:spcBef>
                <a:spcPts val="600"/>
              </a:spcBef>
              <a:buNone/>
            </a:pPr>
            <a:r>
              <a:rPr lang="en" sz="1400"/>
              <a:t>add random </a:t>
            </a:r>
            <a:r>
              <a:rPr b="1" lang="en" sz="1400"/>
              <a:t>noise</a:t>
            </a:r>
          </a:p>
          <a:p>
            <a:pPr indent="0" lvl="0" marL="0" rtl="0" algn="l">
              <a:spcBef>
                <a:spcPts val="600"/>
              </a:spcBef>
              <a:buNone/>
            </a:pPr>
            <a:r>
              <a:rPr lang="en" sz="1400"/>
              <a:t>for numeric attributes: add gaussian noise</a:t>
            </a:r>
          </a:p>
          <a:p>
            <a:pPr indent="0" lvl="0" marL="0" rtl="0" algn="l">
              <a:spcBef>
                <a:spcPts val="600"/>
              </a:spcBef>
              <a:buNone/>
            </a:pPr>
            <a:r>
              <a:rPr lang="en" sz="1400"/>
              <a:t>for categorical attributes: replace by random value in the domain</a:t>
            </a:r>
          </a:p>
        </p:txBody>
      </p:sp>
      <p:pic>
        <p:nvPicPr>
          <p:cNvPr id="226" name="Shape 2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3275" y="784075"/>
            <a:ext cx="6685776" cy="1939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Shape 227"/>
          <p:cNvSpPr/>
          <p:nvPr/>
        </p:nvSpPr>
        <p:spPr>
          <a:xfrm>
            <a:off x="3357325" y="1144975"/>
            <a:ext cx="4104900" cy="11970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8" name="Shape 228"/>
          <p:cNvSpPr/>
          <p:nvPr/>
        </p:nvSpPr>
        <p:spPr>
          <a:xfrm>
            <a:off x="3234625" y="2515025"/>
            <a:ext cx="4197900" cy="982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600"/>
              </a:spcAft>
              <a:buNone/>
            </a:pPr>
            <a:r>
              <a:rPr b="1"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random values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rPr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add gaussian noise to:</a:t>
            </a:r>
          </a:p>
          <a:p>
            <a:pPr indent="457200" lvl="0" marL="0" rtl="0">
              <a:spcBef>
                <a:spcPts val="0"/>
              </a:spcBef>
              <a:buNone/>
            </a:pPr>
            <a:r>
              <a:rPr i="1"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Age</a:t>
            </a:r>
            <a:r>
              <a:rPr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 ~ </a:t>
            </a:r>
            <a:r>
              <a:rPr i="1"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</a:t>
            </a:r>
            <a:r>
              <a:rPr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(μ=0, σ=4)</a:t>
            </a:r>
          </a:p>
          <a:p>
            <a:pPr indent="457200" lvl="0" marL="0" rtl="0">
              <a:spcBef>
                <a:spcPts val="0"/>
              </a:spcBef>
              <a:buNone/>
            </a:pPr>
            <a:r>
              <a:rPr i="1"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Zip Code</a:t>
            </a:r>
            <a:r>
              <a:rPr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 ~ </a:t>
            </a:r>
            <a:r>
              <a:rPr i="1"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</a:t>
            </a:r>
            <a:r>
              <a:rPr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(μ=0, σ=500)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73849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>
              <a:spcBef>
                <a:spcPts val="0"/>
              </a:spcBef>
              <a:buNone/>
            </a:pPr>
            <a:r>
              <a:rPr i="1"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Gender, Nationality, Condition</a:t>
            </a:r>
            <a:r>
              <a:rPr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:</a:t>
            </a:r>
          </a:p>
          <a:p>
            <a:pPr indent="457200" lvl="0" marL="0" rtl="0">
              <a:spcBef>
                <a:spcPts val="0"/>
              </a:spcBef>
              <a:buNone/>
            </a:pPr>
            <a:r>
              <a:rPr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replace with p=0.25 by random value</a:t>
            </a:r>
          </a:p>
          <a:p>
            <a:pPr indent="457200" lvl="0" marL="0" rtl="0">
              <a:spcBef>
                <a:spcPts val="0"/>
              </a:spcBef>
              <a:buNone/>
            </a:pPr>
            <a:r>
              <a:rPr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otherwise, keep original</a:t>
            </a:r>
          </a:p>
        </p:txBody>
      </p:sp>
      <p:pic>
        <p:nvPicPr>
          <p:cNvPr id="229" name="Shape 2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29400" y="2913000"/>
            <a:ext cx="2490099" cy="89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/>
          <p:nvPr>
            <p:ph idx="1" type="body"/>
          </p:nvPr>
        </p:nvSpPr>
        <p:spPr>
          <a:xfrm>
            <a:off x="691200" y="2228850"/>
            <a:ext cx="2612400" cy="10725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b="1" lang="en" sz="1400">
                <a:solidFill>
                  <a:srgbClr val="4ECDC4"/>
                </a:solidFill>
              </a:rPr>
              <a:t>k-anonymity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rPr lang="en" sz="1400">
                <a:solidFill>
                  <a:srgbClr val="454F5B"/>
                </a:solidFill>
              </a:rPr>
              <a:t>each individual (row) is indistinguishable from at least </a:t>
            </a:r>
            <a:r>
              <a:rPr i="1" lang="en" sz="1400">
                <a:solidFill>
                  <a:srgbClr val="454F5B"/>
                </a:solidFill>
              </a:rPr>
              <a:t>k</a:t>
            </a:r>
            <a:r>
              <a:rPr lang="en" sz="1400">
                <a:solidFill>
                  <a:srgbClr val="454F5B"/>
                </a:solidFill>
              </a:rPr>
              <a:t>–1 other rows in the dataset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1400">
              <a:solidFill>
                <a:srgbClr val="454F5B"/>
              </a:solidFill>
            </a:endParaRPr>
          </a:p>
        </p:txBody>
      </p:sp>
      <p:sp>
        <p:nvSpPr>
          <p:cNvPr id="235" name="Shape 235"/>
          <p:cNvSpPr txBox="1"/>
          <p:nvPr>
            <p:ph idx="2" type="body"/>
          </p:nvPr>
        </p:nvSpPr>
        <p:spPr>
          <a:xfrm>
            <a:off x="3414500" y="2228850"/>
            <a:ext cx="2612400" cy="10725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b="1" lang="en" sz="1400">
                <a:solidFill>
                  <a:srgbClr val="4ECDC4"/>
                </a:solidFill>
              </a:rPr>
              <a:t>l-diversity</a:t>
            </a:r>
          </a:p>
          <a:p>
            <a:pPr indent="-69850" lvl="0" marL="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there are at least l-distinct sensitive values that are of roughly equal proportion</a:t>
            </a:r>
          </a:p>
        </p:txBody>
      </p:sp>
      <p:sp>
        <p:nvSpPr>
          <p:cNvPr id="236" name="Shape 236"/>
          <p:cNvSpPr txBox="1"/>
          <p:nvPr>
            <p:ph type="title"/>
          </p:nvPr>
        </p:nvSpPr>
        <p:spPr>
          <a:xfrm>
            <a:off x="691200" y="475725"/>
            <a:ext cx="7761600" cy="4935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lang="en"/>
              <a:t>privacy criteria options</a:t>
            </a:r>
          </a:p>
        </p:txBody>
      </p:sp>
      <p:sp>
        <p:nvSpPr>
          <p:cNvPr id="237" name="Shape 237"/>
          <p:cNvSpPr txBox="1"/>
          <p:nvPr>
            <p:ph idx="3" type="body"/>
          </p:nvPr>
        </p:nvSpPr>
        <p:spPr>
          <a:xfrm>
            <a:off x="6214002" y="2228850"/>
            <a:ext cx="2518200" cy="10725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b="1" lang="en" sz="1400">
                <a:solidFill>
                  <a:srgbClr val="4ECDC4"/>
                </a:solidFill>
              </a:rPr>
              <a:t>c,k-safety</a:t>
            </a:r>
            <a:br>
              <a:rPr b="1" lang="en" sz="1400">
                <a:solidFill>
                  <a:srgbClr val="4ECDC4"/>
                </a:solidFill>
              </a:rPr>
            </a:br>
            <a:r>
              <a:rPr b="1" lang="en" sz="1400">
                <a:solidFill>
                  <a:srgbClr val="4ECDC4"/>
                </a:solidFill>
              </a:rPr>
              <a:t>(α,β)-privacy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rPr b="1" lang="en" sz="1400">
                <a:solidFill>
                  <a:srgbClr val="4ECDC4"/>
                </a:solidFill>
              </a:rPr>
              <a:t>γ-amplification</a:t>
            </a:r>
            <a:br>
              <a:rPr b="1" lang="en" sz="1400">
                <a:solidFill>
                  <a:srgbClr val="4ECDC4"/>
                </a:solidFill>
              </a:rPr>
            </a:br>
            <a:r>
              <a:rPr b="1" lang="en" sz="1400">
                <a:solidFill>
                  <a:srgbClr val="4ECDC4"/>
                </a:solidFill>
              </a:rPr>
              <a:t>differential privacy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rPr b="1" lang="en" sz="1400">
                <a:solidFill>
                  <a:srgbClr val="4ECDC4"/>
                </a:solidFill>
              </a:rPr>
              <a:t>etc.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1400"/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1400"/>
          </a:p>
        </p:txBody>
      </p:sp>
      <p:grpSp>
        <p:nvGrpSpPr>
          <p:cNvPr id="238" name="Shape 238"/>
          <p:cNvGrpSpPr/>
          <p:nvPr/>
        </p:nvGrpSpPr>
        <p:grpSpPr>
          <a:xfrm>
            <a:off x="3533447" y="1627290"/>
            <a:ext cx="875649" cy="656698"/>
            <a:chOff x="3782700" y="1538288"/>
            <a:chExt cx="1578600" cy="1578600"/>
          </a:xfrm>
        </p:grpSpPr>
        <p:sp>
          <p:nvSpPr>
            <p:cNvPr id="239" name="Shape 239"/>
            <p:cNvSpPr/>
            <p:nvPr/>
          </p:nvSpPr>
          <p:spPr>
            <a:xfrm>
              <a:off x="3782700" y="27574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40" name="Shape 240"/>
            <p:cNvSpPr/>
            <p:nvPr/>
          </p:nvSpPr>
          <p:spPr>
            <a:xfrm rot="-5400000">
              <a:off x="5001900" y="27574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41" name="Shape 241"/>
            <p:cNvSpPr/>
            <p:nvPr/>
          </p:nvSpPr>
          <p:spPr>
            <a:xfrm rot="5400000">
              <a:off x="3782700" y="15382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42" name="Shape 242"/>
            <p:cNvSpPr/>
            <p:nvPr/>
          </p:nvSpPr>
          <p:spPr>
            <a:xfrm rot="10800000">
              <a:off x="5001900" y="15382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3" name="Shape 243"/>
          <p:cNvGrpSpPr/>
          <p:nvPr/>
        </p:nvGrpSpPr>
        <p:grpSpPr>
          <a:xfrm>
            <a:off x="6333965" y="1627290"/>
            <a:ext cx="875649" cy="656698"/>
            <a:chOff x="3782700" y="1538288"/>
            <a:chExt cx="1578600" cy="1578600"/>
          </a:xfrm>
        </p:grpSpPr>
        <p:sp>
          <p:nvSpPr>
            <p:cNvPr id="244" name="Shape 244"/>
            <p:cNvSpPr/>
            <p:nvPr/>
          </p:nvSpPr>
          <p:spPr>
            <a:xfrm>
              <a:off x="3782700" y="27574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45" name="Shape 245"/>
            <p:cNvSpPr/>
            <p:nvPr/>
          </p:nvSpPr>
          <p:spPr>
            <a:xfrm rot="-5400000">
              <a:off x="5001900" y="27574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46" name="Shape 246"/>
            <p:cNvSpPr/>
            <p:nvPr/>
          </p:nvSpPr>
          <p:spPr>
            <a:xfrm rot="5400000">
              <a:off x="3782700" y="15382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47" name="Shape 247"/>
            <p:cNvSpPr/>
            <p:nvPr/>
          </p:nvSpPr>
          <p:spPr>
            <a:xfrm rot="10800000">
              <a:off x="5001900" y="15382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8" name="Shape 248"/>
          <p:cNvGrpSpPr/>
          <p:nvPr/>
        </p:nvGrpSpPr>
        <p:grpSpPr>
          <a:xfrm>
            <a:off x="809122" y="1627290"/>
            <a:ext cx="875649" cy="656698"/>
            <a:chOff x="3782700" y="1538288"/>
            <a:chExt cx="1578600" cy="1578600"/>
          </a:xfrm>
        </p:grpSpPr>
        <p:sp>
          <p:nvSpPr>
            <p:cNvPr id="249" name="Shape 249"/>
            <p:cNvSpPr/>
            <p:nvPr/>
          </p:nvSpPr>
          <p:spPr>
            <a:xfrm>
              <a:off x="3782700" y="27574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50" name="Shape 250"/>
            <p:cNvSpPr/>
            <p:nvPr/>
          </p:nvSpPr>
          <p:spPr>
            <a:xfrm rot="-5400000">
              <a:off x="5001900" y="27574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51" name="Shape 251"/>
            <p:cNvSpPr/>
            <p:nvPr/>
          </p:nvSpPr>
          <p:spPr>
            <a:xfrm rot="5400000">
              <a:off x="3782700" y="15382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52" name="Shape 252"/>
            <p:cNvSpPr/>
            <p:nvPr/>
          </p:nvSpPr>
          <p:spPr>
            <a:xfrm rot="10800000">
              <a:off x="5001900" y="15382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3" name="Shape 253"/>
          <p:cNvGrpSpPr/>
          <p:nvPr/>
        </p:nvGrpSpPr>
        <p:grpSpPr>
          <a:xfrm>
            <a:off x="1021318" y="1824155"/>
            <a:ext cx="451252" cy="324645"/>
            <a:chOff x="5241175" y="4959100"/>
            <a:chExt cx="539775" cy="517775"/>
          </a:xfrm>
        </p:grpSpPr>
        <p:sp>
          <p:nvSpPr>
            <p:cNvPr id="254" name="Shape 254"/>
            <p:cNvSpPr/>
            <p:nvPr/>
          </p:nvSpPr>
          <p:spPr>
            <a:xfrm>
              <a:off x="5575150" y="4959100"/>
              <a:ext cx="161225" cy="178300"/>
            </a:xfrm>
            <a:custGeom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55" name="Shape 255"/>
            <p:cNvSpPr/>
            <p:nvPr/>
          </p:nvSpPr>
          <p:spPr>
            <a:xfrm>
              <a:off x="5330925" y="4985350"/>
              <a:ext cx="128250" cy="148400"/>
            </a:xfrm>
            <a:custGeom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56" name="Shape 256"/>
            <p:cNvSpPr/>
            <p:nvPr/>
          </p:nvSpPr>
          <p:spPr>
            <a:xfrm>
              <a:off x="5241175" y="5241175"/>
              <a:ext cx="180125" cy="109325"/>
            </a:xfrm>
            <a:custGeom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57" name="Shape 257"/>
            <p:cNvSpPr/>
            <p:nvPr/>
          </p:nvSpPr>
          <p:spPr>
            <a:xfrm>
              <a:off x="5461575" y="5316900"/>
              <a:ext cx="89175" cy="159975"/>
            </a:xfrm>
            <a:custGeom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58" name="Shape 258"/>
            <p:cNvSpPr/>
            <p:nvPr/>
          </p:nvSpPr>
          <p:spPr>
            <a:xfrm>
              <a:off x="5619100" y="5194175"/>
              <a:ext cx="161850" cy="89775"/>
            </a:xfrm>
            <a:custGeom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59" name="Shape 259"/>
            <p:cNvSpPr/>
            <p:nvPr/>
          </p:nvSpPr>
          <p:spPr>
            <a:xfrm>
              <a:off x="5420075" y="5116000"/>
              <a:ext cx="189300" cy="189925"/>
            </a:xfrm>
            <a:custGeom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0" name="Shape 260"/>
          <p:cNvGrpSpPr/>
          <p:nvPr/>
        </p:nvGrpSpPr>
        <p:grpSpPr>
          <a:xfrm>
            <a:off x="3745643" y="1824167"/>
            <a:ext cx="451252" cy="324645"/>
            <a:chOff x="5241175" y="4959100"/>
            <a:chExt cx="539775" cy="517775"/>
          </a:xfrm>
        </p:grpSpPr>
        <p:sp>
          <p:nvSpPr>
            <p:cNvPr id="261" name="Shape 261"/>
            <p:cNvSpPr/>
            <p:nvPr/>
          </p:nvSpPr>
          <p:spPr>
            <a:xfrm>
              <a:off x="5575150" y="4959100"/>
              <a:ext cx="161225" cy="178300"/>
            </a:xfrm>
            <a:custGeom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62" name="Shape 262"/>
            <p:cNvSpPr/>
            <p:nvPr/>
          </p:nvSpPr>
          <p:spPr>
            <a:xfrm>
              <a:off x="5330925" y="4985350"/>
              <a:ext cx="128250" cy="148400"/>
            </a:xfrm>
            <a:custGeom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63" name="Shape 263"/>
            <p:cNvSpPr/>
            <p:nvPr/>
          </p:nvSpPr>
          <p:spPr>
            <a:xfrm>
              <a:off x="5241175" y="5241175"/>
              <a:ext cx="180125" cy="109325"/>
            </a:xfrm>
            <a:custGeom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64" name="Shape 264"/>
            <p:cNvSpPr/>
            <p:nvPr/>
          </p:nvSpPr>
          <p:spPr>
            <a:xfrm>
              <a:off x="5461575" y="5316900"/>
              <a:ext cx="89175" cy="159975"/>
            </a:xfrm>
            <a:custGeom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65" name="Shape 265"/>
            <p:cNvSpPr/>
            <p:nvPr/>
          </p:nvSpPr>
          <p:spPr>
            <a:xfrm>
              <a:off x="5619100" y="5194175"/>
              <a:ext cx="161850" cy="89775"/>
            </a:xfrm>
            <a:custGeom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66" name="Shape 266"/>
            <p:cNvSpPr/>
            <p:nvPr/>
          </p:nvSpPr>
          <p:spPr>
            <a:xfrm>
              <a:off x="5420075" y="5116000"/>
              <a:ext cx="189300" cy="189925"/>
            </a:xfrm>
            <a:custGeom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7" name="Shape 267"/>
          <p:cNvGrpSpPr/>
          <p:nvPr/>
        </p:nvGrpSpPr>
        <p:grpSpPr>
          <a:xfrm>
            <a:off x="6546168" y="1793330"/>
            <a:ext cx="451252" cy="324645"/>
            <a:chOff x="5241175" y="4959100"/>
            <a:chExt cx="539775" cy="517775"/>
          </a:xfrm>
        </p:grpSpPr>
        <p:sp>
          <p:nvSpPr>
            <p:cNvPr id="268" name="Shape 268"/>
            <p:cNvSpPr/>
            <p:nvPr/>
          </p:nvSpPr>
          <p:spPr>
            <a:xfrm>
              <a:off x="5575150" y="4959100"/>
              <a:ext cx="161225" cy="178300"/>
            </a:xfrm>
            <a:custGeom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69" name="Shape 269"/>
            <p:cNvSpPr/>
            <p:nvPr/>
          </p:nvSpPr>
          <p:spPr>
            <a:xfrm>
              <a:off x="5330925" y="4985350"/>
              <a:ext cx="128250" cy="148400"/>
            </a:xfrm>
            <a:custGeom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70" name="Shape 270"/>
            <p:cNvSpPr/>
            <p:nvPr/>
          </p:nvSpPr>
          <p:spPr>
            <a:xfrm>
              <a:off x="5241175" y="5241175"/>
              <a:ext cx="180125" cy="109325"/>
            </a:xfrm>
            <a:custGeom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71" name="Shape 271"/>
            <p:cNvSpPr/>
            <p:nvPr/>
          </p:nvSpPr>
          <p:spPr>
            <a:xfrm>
              <a:off x="5461575" y="5316900"/>
              <a:ext cx="89175" cy="159975"/>
            </a:xfrm>
            <a:custGeom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72" name="Shape 272"/>
            <p:cNvSpPr/>
            <p:nvPr/>
          </p:nvSpPr>
          <p:spPr>
            <a:xfrm>
              <a:off x="5619100" y="5194175"/>
              <a:ext cx="161850" cy="89775"/>
            </a:xfrm>
            <a:custGeom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73" name="Shape 273"/>
            <p:cNvSpPr/>
            <p:nvPr/>
          </p:nvSpPr>
          <p:spPr>
            <a:xfrm>
              <a:off x="5420075" y="5116000"/>
              <a:ext cx="189300" cy="189925"/>
            </a:xfrm>
            <a:custGeom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/>
          <p:nvPr>
            <p:ph type="title"/>
          </p:nvPr>
        </p:nvSpPr>
        <p:spPr>
          <a:xfrm>
            <a:off x="691200" y="475725"/>
            <a:ext cx="7761600" cy="4935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lang="en"/>
              <a:t>privacy-preserving data mashup</a:t>
            </a:r>
          </a:p>
        </p:txBody>
      </p:sp>
      <p:pic>
        <p:nvPicPr>
          <p:cNvPr id="279" name="Shape 2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2650" y="1168250"/>
            <a:ext cx="3419425" cy="3497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Shape 2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1349" y="632675"/>
            <a:ext cx="6817398" cy="4108449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Shape 285"/>
          <p:cNvSpPr txBox="1"/>
          <p:nvPr>
            <p:ph idx="1" type="body"/>
          </p:nvPr>
        </p:nvSpPr>
        <p:spPr>
          <a:xfrm>
            <a:off x="197250" y="494500"/>
            <a:ext cx="1841700" cy="18120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b="1" lang="en"/>
              <a:t>remember: </a:t>
            </a:r>
            <a:r>
              <a:rPr b="1" lang="en"/>
              <a:t>medical record table</a:t>
            </a:r>
          </a:p>
          <a:p>
            <a:pPr indent="0" lvl="0" marL="0" rtl="0" algn="l">
              <a:spcBef>
                <a:spcPts val="0"/>
              </a:spcBef>
              <a:buNone/>
            </a:pPr>
            <a:r>
              <a:rPr lang="en"/>
              <a:t>quasi-identifying attributes may belong to different datasets (and custodians)</a:t>
            </a:r>
          </a:p>
        </p:txBody>
      </p:sp>
      <p:sp>
        <p:nvSpPr>
          <p:cNvPr id="286" name="Shape 286"/>
          <p:cNvSpPr/>
          <p:nvPr/>
        </p:nvSpPr>
        <p:spPr>
          <a:xfrm>
            <a:off x="3155025" y="661575"/>
            <a:ext cx="2062500" cy="284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7" name="Shape 287"/>
          <p:cNvSpPr/>
          <p:nvPr/>
        </p:nvSpPr>
        <p:spPr>
          <a:xfrm>
            <a:off x="3155025" y="356850"/>
            <a:ext cx="4197900" cy="284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b="1"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quasi-identifiers</a:t>
            </a:r>
          </a:p>
        </p:txBody>
      </p:sp>
      <p:sp>
        <p:nvSpPr>
          <p:cNvPr id="288" name="Shape 288"/>
          <p:cNvSpPr/>
          <p:nvPr/>
        </p:nvSpPr>
        <p:spPr>
          <a:xfrm>
            <a:off x="5217525" y="661575"/>
            <a:ext cx="2187300" cy="284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idx="1" type="body"/>
          </p:nvPr>
        </p:nvSpPr>
        <p:spPr>
          <a:xfrm>
            <a:off x="197250" y="494500"/>
            <a:ext cx="2110500" cy="18120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600"/>
              </a:spcAft>
              <a:buNone/>
            </a:pPr>
            <a:r>
              <a:rPr b="1" lang="en" sz="2400"/>
              <a:t>linking attack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rPr lang="en"/>
              <a:t>Is it safe to remove </a:t>
            </a:r>
            <a:r>
              <a:rPr b="1" lang="en"/>
              <a:t>name</a:t>
            </a:r>
            <a:r>
              <a:rPr lang="en"/>
              <a:t> and release the dataset?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63" name="Shape 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4875" y="787750"/>
            <a:ext cx="6560077" cy="3953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Shape 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4875" y="787750"/>
            <a:ext cx="6560077" cy="3953374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Shape 69"/>
          <p:cNvSpPr txBox="1"/>
          <p:nvPr>
            <p:ph idx="1" type="body"/>
          </p:nvPr>
        </p:nvSpPr>
        <p:spPr>
          <a:xfrm>
            <a:off x="197250" y="494500"/>
            <a:ext cx="2425500" cy="18120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600"/>
              </a:spcAft>
              <a:buNone/>
            </a:pPr>
            <a:r>
              <a:rPr b="1" lang="en" sz="2400"/>
              <a:t>linking attack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rPr lang="en"/>
              <a:t>an attacker might obtain voter registration lists and find out: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only 28-year-old female (F) living in 13053 is #1</a:t>
            </a:r>
          </a:p>
          <a:p>
            <a:pPr indent="-342900" lvl="0" marL="457200" rtl="0">
              <a:spcBef>
                <a:spcPts val="0"/>
              </a:spcBef>
              <a:buSzPts val="1800"/>
              <a:buChar char="●"/>
            </a:pPr>
            <a:r>
              <a:rPr lang="en"/>
              <a:t>can almost be sure that #1 is Ann’s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rPr lang="en"/>
              <a:t>⇒ discovers Ann’s disease</a:t>
            </a:r>
          </a:p>
          <a:p>
            <a:pPr indent="0" lvl="0" marL="0" rtl="0">
              <a:spcBef>
                <a:spcPts val="900"/>
              </a:spcBef>
              <a:buNone/>
            </a:pPr>
            <a:r>
              <a:rPr lang="en"/>
              <a:t>table is </a:t>
            </a:r>
            <a:r>
              <a:rPr b="1" lang="en"/>
              <a:t>not k-anonymous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0" name="Shape 70"/>
          <p:cNvSpPr/>
          <p:nvPr/>
        </p:nvSpPr>
        <p:spPr>
          <a:xfrm>
            <a:off x="2845150" y="843350"/>
            <a:ext cx="500700" cy="3897900"/>
          </a:xfrm>
          <a:prstGeom prst="roundRect">
            <a:avLst>
              <a:gd fmla="val 16667" name="adj"/>
            </a:avLst>
          </a:prstGeom>
          <a:solidFill>
            <a:srgbClr val="EFEFEF"/>
          </a:solidFill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idx="1" type="body"/>
          </p:nvPr>
        </p:nvSpPr>
        <p:spPr>
          <a:xfrm>
            <a:off x="691200" y="1258525"/>
            <a:ext cx="2811900" cy="36675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buNone/>
            </a:pPr>
            <a:r>
              <a:rPr b="1" lang="en" sz="1800">
                <a:solidFill>
                  <a:srgbClr val="454F5B"/>
                </a:solidFill>
              </a:rPr>
              <a:t>definition</a:t>
            </a:r>
            <a:r>
              <a:rPr lang="en" sz="1800">
                <a:solidFill>
                  <a:srgbClr val="454F5B"/>
                </a:solidFill>
              </a:rPr>
              <a:t>:</a:t>
            </a: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" sz="1600">
                <a:solidFill>
                  <a:srgbClr val="454F5B"/>
                </a:solidFill>
              </a:rPr>
              <a:t>given a set of Quasi-Identifying attributes </a:t>
            </a:r>
            <a:r>
              <a:rPr i="1" lang="en" sz="1600">
                <a:solidFill>
                  <a:srgbClr val="454F5B"/>
                </a:solidFill>
              </a:rPr>
              <a:t>Q</a:t>
            </a:r>
            <a:r>
              <a:rPr baseline="-25000" lang="en" sz="1600">
                <a:solidFill>
                  <a:srgbClr val="454F5B"/>
                </a:solidFill>
              </a:rPr>
              <a:t>1</a:t>
            </a:r>
            <a:r>
              <a:rPr lang="en" sz="1600">
                <a:solidFill>
                  <a:srgbClr val="454F5B"/>
                </a:solidFill>
              </a:rPr>
              <a:t>,...,</a:t>
            </a:r>
            <a:r>
              <a:rPr i="1" lang="en" sz="1600">
                <a:solidFill>
                  <a:srgbClr val="454F5B"/>
                </a:solidFill>
              </a:rPr>
              <a:t>Q</a:t>
            </a:r>
            <a:r>
              <a:rPr baseline="-25000" lang="en" sz="1600">
                <a:solidFill>
                  <a:srgbClr val="454F5B"/>
                </a:solidFill>
              </a:rPr>
              <a:t>d</a:t>
            </a:r>
            <a:r>
              <a:rPr lang="en" sz="1600">
                <a:solidFill>
                  <a:srgbClr val="454F5B"/>
                </a:solidFill>
              </a:rPr>
              <a:t>, release candidate </a:t>
            </a:r>
            <a:r>
              <a:rPr i="1" lang="en" sz="1600">
                <a:solidFill>
                  <a:srgbClr val="454F5B"/>
                </a:solidFill>
              </a:rPr>
              <a:t>D</a:t>
            </a:r>
            <a:r>
              <a:rPr baseline="30000" lang="en" sz="1600">
                <a:solidFill>
                  <a:srgbClr val="454F5B"/>
                </a:solidFill>
              </a:rPr>
              <a:t>∗</a:t>
            </a:r>
            <a:r>
              <a:rPr lang="en" sz="1600">
                <a:solidFill>
                  <a:srgbClr val="454F5B"/>
                </a:solidFill>
              </a:rPr>
              <a:t> is said to be k-anonymous with respect to </a:t>
            </a:r>
            <a:r>
              <a:rPr i="1" lang="en" sz="1600">
                <a:solidFill>
                  <a:srgbClr val="454F5B"/>
                </a:solidFill>
              </a:rPr>
              <a:t>Q</a:t>
            </a:r>
            <a:r>
              <a:rPr baseline="-25000" lang="en" sz="1600">
                <a:solidFill>
                  <a:srgbClr val="454F5B"/>
                </a:solidFill>
              </a:rPr>
              <a:t>1</a:t>
            </a:r>
            <a:r>
              <a:rPr lang="en" sz="1600">
                <a:solidFill>
                  <a:srgbClr val="454F5B"/>
                </a:solidFill>
              </a:rPr>
              <a:t>,...,</a:t>
            </a:r>
            <a:r>
              <a:rPr i="1" lang="en" sz="1600">
                <a:solidFill>
                  <a:srgbClr val="454F5B"/>
                </a:solidFill>
              </a:rPr>
              <a:t>Q</a:t>
            </a:r>
            <a:r>
              <a:rPr baseline="-25000" lang="en" sz="1600">
                <a:solidFill>
                  <a:srgbClr val="454F5B"/>
                </a:solidFill>
              </a:rPr>
              <a:t>d</a:t>
            </a:r>
            <a:r>
              <a:rPr lang="en" sz="1600">
                <a:solidFill>
                  <a:srgbClr val="454F5B"/>
                </a:solidFill>
              </a:rPr>
              <a:t> if each unique tuple in the projection of </a:t>
            </a:r>
            <a:r>
              <a:rPr i="1" lang="en" sz="1600">
                <a:solidFill>
                  <a:srgbClr val="454F5B"/>
                </a:solidFill>
              </a:rPr>
              <a:t>D</a:t>
            </a:r>
            <a:r>
              <a:rPr baseline="30000" lang="en" sz="1600">
                <a:solidFill>
                  <a:srgbClr val="454F5B"/>
                </a:solidFill>
              </a:rPr>
              <a:t>∗</a:t>
            </a:r>
            <a:r>
              <a:rPr lang="en" sz="1600">
                <a:solidFill>
                  <a:srgbClr val="454F5B"/>
                </a:solidFill>
              </a:rPr>
              <a:t> on </a:t>
            </a:r>
            <a:r>
              <a:rPr i="1" lang="en" sz="1600">
                <a:solidFill>
                  <a:srgbClr val="454F5B"/>
                </a:solidFill>
              </a:rPr>
              <a:t>Q</a:t>
            </a:r>
            <a:r>
              <a:rPr baseline="-25000" lang="en" sz="1600">
                <a:solidFill>
                  <a:srgbClr val="454F5B"/>
                </a:solidFill>
              </a:rPr>
              <a:t>1</a:t>
            </a:r>
            <a:r>
              <a:rPr lang="en" sz="1600">
                <a:solidFill>
                  <a:srgbClr val="454F5B"/>
                </a:solidFill>
              </a:rPr>
              <a:t>,...,</a:t>
            </a:r>
            <a:r>
              <a:rPr i="1" lang="en" sz="1600">
                <a:solidFill>
                  <a:srgbClr val="454F5B"/>
                </a:solidFill>
              </a:rPr>
              <a:t>Q</a:t>
            </a:r>
            <a:r>
              <a:rPr baseline="-25000" lang="en" sz="1600">
                <a:solidFill>
                  <a:srgbClr val="454F5B"/>
                </a:solidFill>
              </a:rPr>
              <a:t>d</a:t>
            </a:r>
            <a:r>
              <a:rPr lang="en" sz="1600">
                <a:solidFill>
                  <a:srgbClr val="454F5B"/>
                </a:solidFill>
              </a:rPr>
              <a:t> occurs at least </a:t>
            </a:r>
            <a:r>
              <a:rPr i="1" lang="en" sz="1600">
                <a:solidFill>
                  <a:srgbClr val="454F5B"/>
                </a:solidFill>
              </a:rPr>
              <a:t>k</a:t>
            </a:r>
            <a:r>
              <a:rPr lang="en" sz="1600">
                <a:solidFill>
                  <a:srgbClr val="454F5B"/>
                </a:solidFill>
              </a:rPr>
              <a:t> times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54F5B"/>
              </a:buClr>
              <a:buSzPts val="1600"/>
              <a:buChar char="▣"/>
            </a:pPr>
            <a:r>
              <a:rPr lang="en" sz="1600">
                <a:solidFill>
                  <a:srgbClr val="454F5B"/>
                </a:solidFill>
              </a:rPr>
              <a:t>safe for </a:t>
            </a:r>
            <a:r>
              <a:rPr b="1" lang="en" sz="1600">
                <a:solidFill>
                  <a:srgbClr val="454F5B"/>
                </a:solidFill>
              </a:rPr>
              <a:t>linking attacks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rgbClr val="454F5B"/>
              </a:buClr>
              <a:buSzPts val="1600"/>
              <a:buChar char="▣"/>
            </a:pPr>
            <a:r>
              <a:rPr lang="en" sz="1600">
                <a:solidFill>
                  <a:srgbClr val="454F5B"/>
                </a:solidFill>
              </a:rPr>
              <a:t>unsafe for other</a:t>
            </a:r>
            <a:r>
              <a:rPr lang="en" sz="1600"/>
              <a:t> attacks</a:t>
            </a:r>
            <a:r>
              <a:rPr lang="en" sz="1600">
                <a:solidFill>
                  <a:srgbClr val="454F5B"/>
                </a:solidFill>
              </a:rPr>
              <a:t> </a:t>
            </a:r>
            <a:br>
              <a:rPr lang="en" sz="1600">
                <a:solidFill>
                  <a:srgbClr val="454F5B"/>
                </a:solidFill>
              </a:rPr>
            </a:br>
            <a:r>
              <a:rPr lang="en" sz="1600">
                <a:solidFill>
                  <a:srgbClr val="454F5B"/>
                </a:solidFill>
              </a:rPr>
              <a:t>(e.g. individuals 9-12)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454F5B"/>
              </a:solidFill>
            </a:endParaRPr>
          </a:p>
        </p:txBody>
      </p:sp>
      <p:sp>
        <p:nvSpPr>
          <p:cNvPr id="76" name="Shape 76"/>
          <p:cNvSpPr txBox="1"/>
          <p:nvPr>
            <p:ph type="title"/>
          </p:nvPr>
        </p:nvSpPr>
        <p:spPr>
          <a:xfrm>
            <a:off x="691200" y="475725"/>
            <a:ext cx="7761600" cy="4935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lang="en"/>
              <a:t>privacy criterion – e.g. k-anonymity</a:t>
            </a:r>
          </a:p>
        </p:txBody>
      </p:sp>
      <p:pic>
        <p:nvPicPr>
          <p:cNvPr id="77" name="Shape 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8500" y="1683375"/>
            <a:ext cx="5292652" cy="318637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Shape 78"/>
          <p:cNvSpPr txBox="1"/>
          <p:nvPr>
            <p:ph idx="2" type="body"/>
          </p:nvPr>
        </p:nvSpPr>
        <p:spPr>
          <a:xfrm>
            <a:off x="4685500" y="1134375"/>
            <a:ext cx="3767400" cy="37914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lang="en" sz="1800"/>
              <a:t>e.g. </a:t>
            </a:r>
            <a:r>
              <a:rPr b="1" lang="en" sz="1800"/>
              <a:t>4-anonymous table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Shape 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9325" y="1767525"/>
            <a:ext cx="2444526" cy="1833399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Shape 84"/>
          <p:cNvSpPr txBox="1"/>
          <p:nvPr>
            <p:ph idx="1" type="body"/>
          </p:nvPr>
        </p:nvSpPr>
        <p:spPr>
          <a:xfrm>
            <a:off x="691200" y="1451125"/>
            <a:ext cx="4070100" cy="33210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b="1" lang="en" sz="2000"/>
              <a:t>data aggregation</a:t>
            </a:r>
          </a:p>
          <a:p>
            <a: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" sz="2000"/>
              <a:t>contingency tables</a:t>
            </a:r>
          </a:p>
          <a:p>
            <a:pPr indent="-355600" lvl="0" marL="457200" rtl="0">
              <a:spcBef>
                <a:spcPts val="0"/>
              </a:spcBef>
              <a:buSzPts val="2000"/>
              <a:buAutoNum type="arabicPeriod"/>
            </a:pPr>
            <a:r>
              <a:rPr lang="en" sz="2000"/>
              <a:t>microdata (non-aggregate)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rPr b="1" lang="en" sz="2000"/>
              <a:t>confidentiality mechanisms</a:t>
            </a:r>
          </a:p>
          <a:p>
            <a: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▣"/>
            </a:pPr>
            <a:r>
              <a:rPr lang="en" sz="2000"/>
              <a:t>cell suppression [1]</a:t>
            </a:r>
          </a:p>
          <a:p>
            <a: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▣"/>
            </a:pPr>
            <a:r>
              <a:rPr lang="en" sz="2000"/>
              <a:t>data swapping [1, 2]</a:t>
            </a:r>
          </a:p>
          <a:p>
            <a: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▣"/>
            </a:pPr>
            <a:r>
              <a:rPr lang="en" sz="2000"/>
              <a:t>sampling, geographic coarsening, top/bottom coding [2]</a:t>
            </a:r>
          </a:p>
          <a:p>
            <a:pPr indent="-355600" lvl="0" marL="457200" rtl="0">
              <a:spcBef>
                <a:spcPts val="0"/>
              </a:spcBef>
              <a:buSzPts val="2000"/>
              <a:buChar char="▣"/>
            </a:pPr>
            <a:r>
              <a:rPr lang="en" sz="2000"/>
              <a:t>synthetic data [2]</a:t>
            </a:r>
          </a:p>
        </p:txBody>
      </p:sp>
      <p:sp>
        <p:nvSpPr>
          <p:cNvPr id="85" name="Shape 85"/>
          <p:cNvSpPr txBox="1"/>
          <p:nvPr>
            <p:ph type="title"/>
          </p:nvPr>
        </p:nvSpPr>
        <p:spPr>
          <a:xfrm>
            <a:off x="691200" y="0"/>
            <a:ext cx="7761600" cy="9690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lang="en"/>
              <a:t>p</a:t>
            </a:r>
            <a:r>
              <a:rPr lang="en"/>
              <a:t>ublic </a:t>
            </a:r>
            <a:r>
              <a:rPr lang="en"/>
              <a:t>data</a:t>
            </a:r>
          </a:p>
        </p:txBody>
      </p:sp>
      <p:grpSp>
        <p:nvGrpSpPr>
          <p:cNvPr id="86" name="Shape 86"/>
          <p:cNvGrpSpPr/>
          <p:nvPr/>
        </p:nvGrpSpPr>
        <p:grpSpPr>
          <a:xfrm>
            <a:off x="5052576" y="1721841"/>
            <a:ext cx="2611162" cy="1958253"/>
            <a:chOff x="3782700" y="1538288"/>
            <a:chExt cx="1578600" cy="1578600"/>
          </a:xfrm>
        </p:grpSpPr>
        <p:sp>
          <p:nvSpPr>
            <p:cNvPr id="87" name="Shape 87"/>
            <p:cNvSpPr/>
            <p:nvPr/>
          </p:nvSpPr>
          <p:spPr>
            <a:xfrm>
              <a:off x="3782700" y="27574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88" name="Shape 88"/>
            <p:cNvSpPr/>
            <p:nvPr/>
          </p:nvSpPr>
          <p:spPr>
            <a:xfrm rot="-5400000">
              <a:off x="5001900" y="27574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89" name="Shape 89"/>
            <p:cNvSpPr/>
            <p:nvPr/>
          </p:nvSpPr>
          <p:spPr>
            <a:xfrm rot="5400000">
              <a:off x="3782700" y="15382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90" name="Shape 90"/>
            <p:cNvSpPr/>
            <p:nvPr/>
          </p:nvSpPr>
          <p:spPr>
            <a:xfrm rot="10800000">
              <a:off x="5001900" y="15382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idx="3" type="body"/>
          </p:nvPr>
        </p:nvSpPr>
        <p:spPr>
          <a:xfrm>
            <a:off x="6214002" y="3543300"/>
            <a:ext cx="2518200" cy="9813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b="1" lang="en" sz="1400">
                <a:solidFill>
                  <a:srgbClr val="4ECDC4"/>
                </a:solidFill>
              </a:rPr>
              <a:t>multi-view release</a:t>
            </a:r>
          </a:p>
          <a:p>
            <a:pPr indent="-69850" lvl="0" marL="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release multiple views of a single dataset after applying one or more of the former sanitizing methods</a:t>
            </a:r>
          </a:p>
        </p:txBody>
      </p:sp>
      <p:sp>
        <p:nvSpPr>
          <p:cNvPr id="96" name="Shape 96"/>
          <p:cNvSpPr txBox="1"/>
          <p:nvPr>
            <p:ph idx="2" type="body"/>
          </p:nvPr>
        </p:nvSpPr>
        <p:spPr>
          <a:xfrm>
            <a:off x="3414500" y="3543300"/>
            <a:ext cx="2612400" cy="9813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b="1" lang="en" sz="1400">
                <a:solidFill>
                  <a:srgbClr val="4ECDC4"/>
                </a:solidFill>
              </a:rPr>
              <a:t>randomization</a:t>
            </a:r>
          </a:p>
          <a:p>
            <a:pPr indent="-69850" lvl="0" marL="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add random noise; sanitized data are sampled from a probability distribution [synthetic data] or created by perturbing the values</a:t>
            </a:r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691200" y="3543300"/>
            <a:ext cx="2612400" cy="9813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b="1" lang="en" sz="1400">
                <a:solidFill>
                  <a:srgbClr val="4ECDC4"/>
                </a:solidFill>
              </a:rPr>
              <a:t>bucketization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rPr lang="en" sz="1400"/>
              <a:t>(1) partition the original table into non-overlapping groups (buckets); (2) release projection on the non-sensitive + sensitive attributes</a:t>
            </a:r>
          </a:p>
        </p:txBody>
      </p:sp>
      <p:sp>
        <p:nvSpPr>
          <p:cNvPr id="98" name="Shape 98"/>
          <p:cNvSpPr txBox="1"/>
          <p:nvPr>
            <p:ph idx="2" type="body"/>
          </p:nvPr>
        </p:nvSpPr>
        <p:spPr>
          <a:xfrm>
            <a:off x="3414500" y="1847850"/>
            <a:ext cx="2612400" cy="10725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b="1" lang="en" sz="1400">
                <a:solidFill>
                  <a:srgbClr val="4ECDC4"/>
                </a:solidFill>
              </a:rPr>
              <a:t>suppression</a:t>
            </a:r>
          </a:p>
          <a:p>
            <a:pPr indent="-69850" lvl="0" marL="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replacing some attribute values (or parts of values) by a special symbol</a:t>
            </a:r>
          </a:p>
        </p:txBody>
      </p:sp>
      <p:sp>
        <p:nvSpPr>
          <p:cNvPr id="99" name="Shape 99"/>
          <p:cNvSpPr txBox="1"/>
          <p:nvPr>
            <p:ph type="title"/>
          </p:nvPr>
        </p:nvSpPr>
        <p:spPr>
          <a:xfrm>
            <a:off x="691200" y="475725"/>
            <a:ext cx="7761600" cy="4935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lang="en"/>
              <a:t>sanitization mechanisms</a:t>
            </a:r>
          </a:p>
        </p:txBody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x="691200" y="1847850"/>
            <a:ext cx="2612400" cy="10725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b="1" lang="en" sz="1400">
                <a:solidFill>
                  <a:srgbClr val="4ECDC4"/>
                </a:solidFill>
              </a:rPr>
              <a:t>generalization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rPr lang="en" sz="1400"/>
              <a:t>coarsening some attribute values in the original table</a:t>
            </a:r>
          </a:p>
        </p:txBody>
      </p:sp>
      <p:sp>
        <p:nvSpPr>
          <p:cNvPr id="101" name="Shape 101"/>
          <p:cNvSpPr txBox="1"/>
          <p:nvPr>
            <p:ph idx="3" type="body"/>
          </p:nvPr>
        </p:nvSpPr>
        <p:spPr>
          <a:xfrm>
            <a:off x="6214002" y="1847850"/>
            <a:ext cx="2518200" cy="10725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b="1" lang="en" sz="1400">
                <a:solidFill>
                  <a:srgbClr val="4ECDC4"/>
                </a:solidFill>
              </a:rPr>
              <a:t>swapping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rPr lang="en" sz="1400"/>
              <a:t>swapping some attribute values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1400"/>
          </a:p>
        </p:txBody>
      </p:sp>
      <p:grpSp>
        <p:nvGrpSpPr>
          <p:cNvPr id="102" name="Shape 102"/>
          <p:cNvGrpSpPr/>
          <p:nvPr/>
        </p:nvGrpSpPr>
        <p:grpSpPr>
          <a:xfrm>
            <a:off x="809122" y="2928371"/>
            <a:ext cx="875649" cy="656698"/>
            <a:chOff x="3782700" y="1538288"/>
            <a:chExt cx="1578600" cy="1578600"/>
          </a:xfrm>
        </p:grpSpPr>
        <p:sp>
          <p:nvSpPr>
            <p:cNvPr id="103" name="Shape 103"/>
            <p:cNvSpPr/>
            <p:nvPr/>
          </p:nvSpPr>
          <p:spPr>
            <a:xfrm>
              <a:off x="3782700" y="27574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04" name="Shape 104"/>
            <p:cNvSpPr/>
            <p:nvPr/>
          </p:nvSpPr>
          <p:spPr>
            <a:xfrm rot="-5400000">
              <a:off x="5001900" y="27574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05" name="Shape 105"/>
            <p:cNvSpPr/>
            <p:nvPr/>
          </p:nvSpPr>
          <p:spPr>
            <a:xfrm rot="5400000">
              <a:off x="3782700" y="15382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06" name="Shape 106"/>
            <p:cNvSpPr/>
            <p:nvPr/>
          </p:nvSpPr>
          <p:spPr>
            <a:xfrm rot="10800000">
              <a:off x="5001900" y="15382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7" name="Shape 107"/>
          <p:cNvGrpSpPr/>
          <p:nvPr/>
        </p:nvGrpSpPr>
        <p:grpSpPr>
          <a:xfrm>
            <a:off x="3533447" y="2928371"/>
            <a:ext cx="875649" cy="656698"/>
            <a:chOff x="3782700" y="1538288"/>
            <a:chExt cx="1578600" cy="1578600"/>
          </a:xfrm>
        </p:grpSpPr>
        <p:sp>
          <p:nvSpPr>
            <p:cNvPr id="108" name="Shape 108"/>
            <p:cNvSpPr/>
            <p:nvPr/>
          </p:nvSpPr>
          <p:spPr>
            <a:xfrm>
              <a:off x="3782700" y="27574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09" name="Shape 109"/>
            <p:cNvSpPr/>
            <p:nvPr/>
          </p:nvSpPr>
          <p:spPr>
            <a:xfrm rot="-5400000">
              <a:off x="5001900" y="27574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10" name="Shape 110"/>
            <p:cNvSpPr/>
            <p:nvPr/>
          </p:nvSpPr>
          <p:spPr>
            <a:xfrm rot="5400000">
              <a:off x="3782700" y="15382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11" name="Shape 111"/>
            <p:cNvSpPr/>
            <p:nvPr/>
          </p:nvSpPr>
          <p:spPr>
            <a:xfrm rot="10800000">
              <a:off x="5001900" y="15382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2" name="Shape 112"/>
          <p:cNvGrpSpPr/>
          <p:nvPr/>
        </p:nvGrpSpPr>
        <p:grpSpPr>
          <a:xfrm>
            <a:off x="6333965" y="2928371"/>
            <a:ext cx="875649" cy="656698"/>
            <a:chOff x="3782700" y="1538288"/>
            <a:chExt cx="1578600" cy="1578600"/>
          </a:xfrm>
        </p:grpSpPr>
        <p:sp>
          <p:nvSpPr>
            <p:cNvPr id="113" name="Shape 113"/>
            <p:cNvSpPr/>
            <p:nvPr/>
          </p:nvSpPr>
          <p:spPr>
            <a:xfrm>
              <a:off x="3782700" y="27574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 rot="-5400000">
              <a:off x="5001900" y="27574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 rot="5400000">
              <a:off x="3782700" y="15382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 rot="10800000">
              <a:off x="5001900" y="15382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7" name="Shape 117"/>
          <p:cNvGrpSpPr/>
          <p:nvPr/>
        </p:nvGrpSpPr>
        <p:grpSpPr>
          <a:xfrm>
            <a:off x="3533447" y="1246290"/>
            <a:ext cx="875649" cy="656698"/>
            <a:chOff x="3782700" y="1538288"/>
            <a:chExt cx="1578600" cy="1578600"/>
          </a:xfrm>
        </p:grpSpPr>
        <p:sp>
          <p:nvSpPr>
            <p:cNvPr id="118" name="Shape 118"/>
            <p:cNvSpPr/>
            <p:nvPr/>
          </p:nvSpPr>
          <p:spPr>
            <a:xfrm>
              <a:off x="3782700" y="27574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19" name="Shape 119"/>
            <p:cNvSpPr/>
            <p:nvPr/>
          </p:nvSpPr>
          <p:spPr>
            <a:xfrm rot="-5400000">
              <a:off x="5001900" y="27574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20" name="Shape 120"/>
            <p:cNvSpPr/>
            <p:nvPr/>
          </p:nvSpPr>
          <p:spPr>
            <a:xfrm rot="5400000">
              <a:off x="3782700" y="15382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21" name="Shape 121"/>
            <p:cNvSpPr/>
            <p:nvPr/>
          </p:nvSpPr>
          <p:spPr>
            <a:xfrm rot="10800000">
              <a:off x="5001900" y="15382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2" name="Shape 122"/>
          <p:cNvGrpSpPr/>
          <p:nvPr/>
        </p:nvGrpSpPr>
        <p:grpSpPr>
          <a:xfrm>
            <a:off x="6333965" y="1246290"/>
            <a:ext cx="875649" cy="656698"/>
            <a:chOff x="3782700" y="1538288"/>
            <a:chExt cx="1578600" cy="1578600"/>
          </a:xfrm>
        </p:grpSpPr>
        <p:sp>
          <p:nvSpPr>
            <p:cNvPr id="123" name="Shape 123"/>
            <p:cNvSpPr/>
            <p:nvPr/>
          </p:nvSpPr>
          <p:spPr>
            <a:xfrm>
              <a:off x="3782700" y="27574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24" name="Shape 124"/>
            <p:cNvSpPr/>
            <p:nvPr/>
          </p:nvSpPr>
          <p:spPr>
            <a:xfrm rot="-5400000">
              <a:off x="5001900" y="27574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25" name="Shape 125"/>
            <p:cNvSpPr/>
            <p:nvPr/>
          </p:nvSpPr>
          <p:spPr>
            <a:xfrm rot="5400000">
              <a:off x="3782700" y="15382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26" name="Shape 126"/>
            <p:cNvSpPr/>
            <p:nvPr/>
          </p:nvSpPr>
          <p:spPr>
            <a:xfrm rot="10800000">
              <a:off x="5001900" y="15382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7" name="Shape 127"/>
          <p:cNvGrpSpPr/>
          <p:nvPr/>
        </p:nvGrpSpPr>
        <p:grpSpPr>
          <a:xfrm>
            <a:off x="809122" y="1246290"/>
            <a:ext cx="875649" cy="656698"/>
            <a:chOff x="3782700" y="1538288"/>
            <a:chExt cx="1578600" cy="1578600"/>
          </a:xfrm>
        </p:grpSpPr>
        <p:sp>
          <p:nvSpPr>
            <p:cNvPr id="128" name="Shape 128"/>
            <p:cNvSpPr/>
            <p:nvPr/>
          </p:nvSpPr>
          <p:spPr>
            <a:xfrm>
              <a:off x="3782700" y="27574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29" name="Shape 129"/>
            <p:cNvSpPr/>
            <p:nvPr/>
          </p:nvSpPr>
          <p:spPr>
            <a:xfrm rot="-5400000">
              <a:off x="5001900" y="27574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30" name="Shape 130"/>
            <p:cNvSpPr/>
            <p:nvPr/>
          </p:nvSpPr>
          <p:spPr>
            <a:xfrm rot="5400000">
              <a:off x="3782700" y="15382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31" name="Shape 131"/>
            <p:cNvSpPr/>
            <p:nvPr/>
          </p:nvSpPr>
          <p:spPr>
            <a:xfrm rot="10800000">
              <a:off x="5001900" y="1538288"/>
              <a:ext cx="359400" cy="359400"/>
            </a:xfrm>
            <a:prstGeom prst="corner">
              <a:avLst>
                <a:gd fmla="val 50000" name="adj1"/>
                <a:gd fmla="val 50000" name="adj2"/>
              </a:avLst>
            </a:prstGeom>
            <a:solidFill>
              <a:srgbClr val="C7F46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2" name="Shape 132"/>
          <p:cNvGrpSpPr/>
          <p:nvPr/>
        </p:nvGrpSpPr>
        <p:grpSpPr>
          <a:xfrm>
            <a:off x="1021318" y="1443155"/>
            <a:ext cx="451252" cy="324645"/>
            <a:chOff x="5241175" y="4959100"/>
            <a:chExt cx="539775" cy="517775"/>
          </a:xfrm>
        </p:grpSpPr>
        <p:sp>
          <p:nvSpPr>
            <p:cNvPr id="133" name="Shape 133"/>
            <p:cNvSpPr/>
            <p:nvPr/>
          </p:nvSpPr>
          <p:spPr>
            <a:xfrm>
              <a:off x="5575150" y="4959100"/>
              <a:ext cx="161225" cy="178300"/>
            </a:xfrm>
            <a:custGeom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34" name="Shape 134"/>
            <p:cNvSpPr/>
            <p:nvPr/>
          </p:nvSpPr>
          <p:spPr>
            <a:xfrm>
              <a:off x="5330925" y="4985350"/>
              <a:ext cx="128250" cy="148400"/>
            </a:xfrm>
            <a:custGeom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35" name="Shape 135"/>
            <p:cNvSpPr/>
            <p:nvPr/>
          </p:nvSpPr>
          <p:spPr>
            <a:xfrm>
              <a:off x="5241175" y="5241175"/>
              <a:ext cx="180125" cy="109325"/>
            </a:xfrm>
            <a:custGeom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36" name="Shape 136"/>
            <p:cNvSpPr/>
            <p:nvPr/>
          </p:nvSpPr>
          <p:spPr>
            <a:xfrm>
              <a:off x="5461575" y="5316900"/>
              <a:ext cx="89175" cy="159975"/>
            </a:xfrm>
            <a:custGeom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37" name="Shape 137"/>
            <p:cNvSpPr/>
            <p:nvPr/>
          </p:nvSpPr>
          <p:spPr>
            <a:xfrm>
              <a:off x="5619100" y="5194175"/>
              <a:ext cx="161850" cy="89775"/>
            </a:xfrm>
            <a:custGeom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38" name="Shape 138"/>
            <p:cNvSpPr/>
            <p:nvPr/>
          </p:nvSpPr>
          <p:spPr>
            <a:xfrm>
              <a:off x="5420075" y="5116000"/>
              <a:ext cx="189300" cy="189925"/>
            </a:xfrm>
            <a:custGeom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9" name="Shape 139"/>
          <p:cNvGrpSpPr/>
          <p:nvPr/>
        </p:nvGrpSpPr>
        <p:grpSpPr>
          <a:xfrm>
            <a:off x="1110511" y="3152803"/>
            <a:ext cx="264427" cy="281789"/>
            <a:chOff x="6701050" y="2978375"/>
            <a:chExt cx="316300" cy="449425"/>
          </a:xfrm>
        </p:grpSpPr>
        <p:sp>
          <p:nvSpPr>
            <p:cNvPr id="140" name="Shape 140"/>
            <p:cNvSpPr/>
            <p:nvPr/>
          </p:nvSpPr>
          <p:spPr>
            <a:xfrm>
              <a:off x="6701050" y="2978375"/>
              <a:ext cx="316300" cy="78175"/>
            </a:xfrm>
            <a:custGeom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rgbClr val="4ECDC4"/>
            </a:solidFill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41" name="Shape 141"/>
            <p:cNvSpPr/>
            <p:nvPr/>
          </p:nvSpPr>
          <p:spPr>
            <a:xfrm>
              <a:off x="6713875" y="3068750"/>
              <a:ext cx="290650" cy="359050"/>
            </a:xfrm>
            <a:custGeom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rgbClr val="4ECDC4"/>
            </a:solidFill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2" name="Shape 142"/>
          <p:cNvGrpSpPr/>
          <p:nvPr/>
        </p:nvGrpSpPr>
        <p:grpSpPr>
          <a:xfrm>
            <a:off x="6557906" y="1486796"/>
            <a:ext cx="427781" cy="237367"/>
            <a:chOff x="5255200" y="3006475"/>
            <a:chExt cx="511700" cy="378575"/>
          </a:xfrm>
        </p:grpSpPr>
        <p:sp>
          <p:nvSpPr>
            <p:cNvPr id="143" name="Shape 143"/>
            <p:cNvSpPr/>
            <p:nvPr/>
          </p:nvSpPr>
          <p:spPr>
            <a:xfrm>
              <a:off x="5255200" y="3006475"/>
              <a:ext cx="349900" cy="349875"/>
            </a:xfrm>
            <a:custGeom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44" name="Shape 144"/>
            <p:cNvSpPr/>
            <p:nvPr/>
          </p:nvSpPr>
          <p:spPr>
            <a:xfrm>
              <a:off x="5567825" y="3185975"/>
              <a:ext cx="199075" cy="199075"/>
            </a:xfrm>
            <a:custGeom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5" name="Shape 145"/>
          <p:cNvGrpSpPr/>
          <p:nvPr/>
        </p:nvGrpSpPr>
        <p:grpSpPr>
          <a:xfrm>
            <a:off x="6567588" y="3127320"/>
            <a:ext cx="408386" cy="258810"/>
            <a:chOff x="3918650" y="293075"/>
            <a:chExt cx="488500" cy="412775"/>
          </a:xfrm>
        </p:grpSpPr>
        <p:sp>
          <p:nvSpPr>
            <p:cNvPr id="146" name="Shape 146"/>
            <p:cNvSpPr/>
            <p:nvPr/>
          </p:nvSpPr>
          <p:spPr>
            <a:xfrm>
              <a:off x="4085350" y="293675"/>
              <a:ext cx="154500" cy="412175"/>
            </a:xfrm>
            <a:custGeom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47" name="Shape 147"/>
            <p:cNvSpPr/>
            <p:nvPr/>
          </p:nvSpPr>
          <p:spPr>
            <a:xfrm>
              <a:off x="3918650" y="293075"/>
              <a:ext cx="153900" cy="407275"/>
            </a:xfrm>
            <a:custGeom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48" name="Shape 148"/>
            <p:cNvSpPr/>
            <p:nvPr/>
          </p:nvSpPr>
          <p:spPr>
            <a:xfrm>
              <a:off x="4253250" y="298550"/>
              <a:ext cx="153900" cy="406675"/>
            </a:xfrm>
            <a:custGeom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9" name="Shape 149"/>
          <p:cNvGrpSpPr/>
          <p:nvPr/>
        </p:nvGrpSpPr>
        <p:grpSpPr>
          <a:xfrm>
            <a:off x="3819663" y="3134590"/>
            <a:ext cx="303217" cy="244264"/>
            <a:chOff x="611175" y="2326900"/>
            <a:chExt cx="362700" cy="389575"/>
          </a:xfrm>
        </p:grpSpPr>
        <p:sp>
          <p:nvSpPr>
            <p:cNvPr id="150" name="Shape 150"/>
            <p:cNvSpPr/>
            <p:nvPr/>
          </p:nvSpPr>
          <p:spPr>
            <a:xfrm>
              <a:off x="611175" y="2326900"/>
              <a:ext cx="362700" cy="389575"/>
            </a:xfrm>
            <a:custGeom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51" name="Shape 151"/>
            <p:cNvSpPr/>
            <p:nvPr/>
          </p:nvSpPr>
          <p:spPr>
            <a:xfrm>
              <a:off x="794950" y="2500900"/>
              <a:ext cx="24450" cy="23850"/>
            </a:xfrm>
            <a:custGeom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52" name="Shape 152"/>
            <p:cNvSpPr/>
            <p:nvPr/>
          </p:nvSpPr>
          <p:spPr>
            <a:xfrm>
              <a:off x="754650" y="2381250"/>
              <a:ext cx="75750" cy="14050"/>
            </a:xfrm>
            <a:custGeom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53" name="Shape 153"/>
            <p:cNvSpPr/>
            <p:nvPr/>
          </p:nvSpPr>
          <p:spPr>
            <a:xfrm>
              <a:off x="765025" y="2453900"/>
              <a:ext cx="31175" cy="31150"/>
            </a:xfrm>
            <a:custGeom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154" name="Shape 154"/>
          <p:cNvSpPr/>
          <p:nvPr/>
        </p:nvSpPr>
        <p:spPr>
          <a:xfrm>
            <a:off x="3799754" y="1476851"/>
            <a:ext cx="343053" cy="257274"/>
          </a:xfrm>
          <a:custGeom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4ECDC4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/>
          <p:nvPr>
            <p:ph idx="1" type="body"/>
          </p:nvPr>
        </p:nvSpPr>
        <p:spPr>
          <a:xfrm>
            <a:off x="3241434" y="1146050"/>
            <a:ext cx="4809000" cy="32514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rPr b="1" lang="en" sz="2400"/>
              <a:t>sanitization mechanisms</a:t>
            </a:r>
          </a:p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indent="0" lvl="0" marL="0">
              <a:spcBef>
                <a:spcPts val="0"/>
              </a:spcBef>
              <a:buNone/>
            </a:pPr>
            <a:r>
              <a:rPr lang="en" sz="2200"/>
              <a:t>examples on data privacy by</a:t>
            </a:r>
          </a:p>
          <a:p>
            <a:pPr indent="0" lvl="0" marL="0">
              <a:spcBef>
                <a:spcPts val="0"/>
              </a:spcBef>
              <a:buNone/>
            </a:pPr>
            <a:r>
              <a:rPr lang="en" sz="1600">
                <a:latin typeface="Roboto Condensed"/>
                <a:ea typeface="Roboto Condensed"/>
                <a:cs typeface="Roboto Condensed"/>
                <a:sym typeface="Roboto Condensed"/>
              </a:rPr>
              <a:t>B.C. Chen, D. Kifer, K. LeFevre &amp; A. Machanavajjhala: “Privacy-Preserving Data Publishing,” </a:t>
            </a:r>
            <a:r>
              <a:rPr i="1" lang="en" sz="1600">
                <a:latin typeface="Roboto Condensed"/>
                <a:ea typeface="Roboto Condensed"/>
                <a:cs typeface="Roboto Condensed"/>
                <a:sym typeface="Roboto Condensed"/>
              </a:rPr>
              <a:t>Foundations and Trends in Databases</a:t>
            </a:r>
            <a:r>
              <a:rPr lang="en" sz="1600">
                <a:latin typeface="Roboto Condensed"/>
                <a:ea typeface="Roboto Condensed"/>
                <a:cs typeface="Roboto Condensed"/>
                <a:sym typeface="Roboto Condensed"/>
              </a:rPr>
              <a:t>, 2 (1–2), pp. 1-167</a:t>
            </a:r>
          </a:p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Shape 1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1349" y="632675"/>
            <a:ext cx="6817398" cy="4108449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Shape 165"/>
          <p:cNvSpPr txBox="1"/>
          <p:nvPr>
            <p:ph idx="1" type="body"/>
          </p:nvPr>
        </p:nvSpPr>
        <p:spPr>
          <a:xfrm>
            <a:off x="197250" y="494500"/>
            <a:ext cx="2639400" cy="18120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algn="l">
              <a:spcBef>
                <a:spcPts val="0"/>
              </a:spcBef>
              <a:buNone/>
            </a:pPr>
            <a:r>
              <a:rPr b="1" lang="en"/>
              <a:t>medical record</a:t>
            </a:r>
            <a:br>
              <a:rPr b="1" lang="en"/>
            </a:br>
            <a:r>
              <a:rPr b="1" lang="en"/>
              <a:t>table</a:t>
            </a:r>
          </a:p>
        </p:txBody>
      </p:sp>
      <p:sp>
        <p:nvSpPr>
          <p:cNvPr id="166" name="Shape 166"/>
          <p:cNvSpPr/>
          <p:nvPr/>
        </p:nvSpPr>
        <p:spPr>
          <a:xfrm>
            <a:off x="3155025" y="661575"/>
            <a:ext cx="4197900" cy="284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7" name="Shape 167"/>
          <p:cNvSpPr/>
          <p:nvPr/>
        </p:nvSpPr>
        <p:spPr>
          <a:xfrm>
            <a:off x="3155025" y="356850"/>
            <a:ext cx="4197900" cy="284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b="1"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quasi-identifiers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/>
          <p:nvPr>
            <p:ph idx="1" type="body"/>
          </p:nvPr>
        </p:nvSpPr>
        <p:spPr>
          <a:xfrm>
            <a:off x="197250" y="494500"/>
            <a:ext cx="2639400" cy="18120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buNone/>
            </a:pPr>
            <a:r>
              <a:rPr b="1" lang="en"/>
              <a:t>g</a:t>
            </a:r>
            <a:r>
              <a:rPr b="1" lang="en"/>
              <a:t>eneralized </a:t>
            </a:r>
            <a:br>
              <a:rPr lang="en"/>
            </a:br>
            <a:r>
              <a:rPr lang="en"/>
              <a:t>medical record</a:t>
            </a:r>
            <a:br>
              <a:rPr lang="en"/>
            </a:br>
            <a:r>
              <a:rPr lang="en"/>
              <a:t>t</a:t>
            </a:r>
            <a:r>
              <a:rPr lang="en"/>
              <a:t>able</a:t>
            </a:r>
          </a:p>
          <a:p>
            <a:pPr indent="0" lvl="0" marL="0" rtl="0" algn="l">
              <a:spcBef>
                <a:spcPts val="0"/>
              </a:spcBef>
              <a:buNone/>
            </a:pPr>
            <a:r>
              <a:rPr lang="en"/>
              <a:t>(version 1)</a:t>
            </a:r>
          </a:p>
        </p:txBody>
      </p:sp>
      <p:pic>
        <p:nvPicPr>
          <p:cNvPr id="173" name="Shape 1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24325" y="647650"/>
            <a:ext cx="6841223" cy="4118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Shape 174"/>
          <p:cNvSpPr/>
          <p:nvPr/>
        </p:nvSpPr>
        <p:spPr>
          <a:xfrm>
            <a:off x="2165200" y="998650"/>
            <a:ext cx="954600" cy="12198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5" name="Shape 175"/>
          <p:cNvSpPr/>
          <p:nvPr/>
        </p:nvSpPr>
        <p:spPr>
          <a:xfrm>
            <a:off x="159075" y="2572725"/>
            <a:ext cx="1965000" cy="284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buNone/>
            </a:pPr>
            <a:r>
              <a:rPr b="1"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generalization</a:t>
            </a:r>
          </a:p>
          <a:p>
            <a:pPr indent="0" lvl="0" marL="0" rtl="0" algn="r">
              <a:spcBef>
                <a:spcPts val="0"/>
              </a:spcBef>
              <a:buNone/>
            </a:pPr>
            <a:r>
              <a:rPr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(equivalence classes)</a:t>
            </a:r>
          </a:p>
        </p:txBody>
      </p:sp>
      <p:sp>
        <p:nvSpPr>
          <p:cNvPr id="176" name="Shape 176"/>
          <p:cNvSpPr/>
          <p:nvPr/>
        </p:nvSpPr>
        <p:spPr>
          <a:xfrm>
            <a:off x="2165200" y="2230300"/>
            <a:ext cx="954600" cy="12198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7" name="Shape 177"/>
          <p:cNvSpPr/>
          <p:nvPr/>
        </p:nvSpPr>
        <p:spPr>
          <a:xfrm>
            <a:off x="2165200" y="3451025"/>
            <a:ext cx="954600" cy="12198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5603050" y="1484725"/>
            <a:ext cx="583200" cy="284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5311300" y="1200625"/>
            <a:ext cx="1166700" cy="284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b="1" lang="en">
                <a:solidFill>
                  <a:srgbClr val="7384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suppression</a:t>
            </a:r>
          </a:p>
        </p:txBody>
      </p:sp>
      <p:sp>
        <p:nvSpPr>
          <p:cNvPr id="180" name="Shape 180"/>
          <p:cNvSpPr/>
          <p:nvPr/>
        </p:nvSpPr>
        <p:spPr>
          <a:xfrm>
            <a:off x="5603050" y="2698150"/>
            <a:ext cx="583200" cy="284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1" name="Shape 181"/>
          <p:cNvSpPr/>
          <p:nvPr/>
        </p:nvSpPr>
        <p:spPr>
          <a:xfrm>
            <a:off x="5603050" y="3970100"/>
            <a:ext cx="583200" cy="284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ECDC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esdemon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